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sldIdLst>
    <p:sldId id="257" r:id="rId2"/>
    <p:sldId id="277" r:id="rId3"/>
    <p:sldId id="258" r:id="rId4"/>
    <p:sldId id="259" r:id="rId5"/>
    <p:sldId id="271" r:id="rId6"/>
    <p:sldId id="260" r:id="rId7"/>
    <p:sldId id="261" r:id="rId8"/>
    <p:sldId id="262" r:id="rId9"/>
    <p:sldId id="267" r:id="rId10"/>
    <p:sldId id="278" r:id="rId11"/>
    <p:sldId id="268" r:id="rId12"/>
    <p:sldId id="270" r:id="rId13"/>
    <p:sldId id="266" r:id="rId14"/>
    <p:sldId id="265" r:id="rId15"/>
    <p:sldId id="263" r:id="rId16"/>
    <p:sldId id="2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05" autoAdjust="0"/>
    <p:restoredTop sz="94660"/>
  </p:normalViewPr>
  <p:slideViewPr>
    <p:cSldViewPr snapToGrid="0">
      <p:cViewPr varScale="1">
        <p:scale>
          <a:sx n="78" d="100"/>
          <a:sy n="78" d="100"/>
        </p:scale>
        <p:origin x="816" y="10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rathreddy balaiahgari" userId="9749245420211127" providerId="LiveId" clId="{640C9DCD-9475-468B-9C49-CD23C83AB17C}"/>
    <pc:docChg chg="custSel modSld">
      <pc:chgData name="sharathreddy balaiahgari" userId="9749245420211127" providerId="LiveId" clId="{640C9DCD-9475-468B-9C49-CD23C83AB17C}" dt="2022-12-20T16:52:05.785" v="172" actId="1076"/>
      <pc:docMkLst>
        <pc:docMk/>
      </pc:docMkLst>
      <pc:sldChg chg="modSp mod">
        <pc:chgData name="sharathreddy balaiahgari" userId="9749245420211127" providerId="LiveId" clId="{640C9DCD-9475-468B-9C49-CD23C83AB17C}" dt="2022-12-20T16:45:35.127" v="120" actId="20577"/>
        <pc:sldMkLst>
          <pc:docMk/>
          <pc:sldMk cId="3447240899" sldId="257"/>
        </pc:sldMkLst>
        <pc:spChg chg="mod">
          <ac:chgData name="sharathreddy balaiahgari" userId="9749245420211127" providerId="LiveId" clId="{640C9DCD-9475-468B-9C49-CD23C83AB17C}" dt="2022-12-20T16:45:08.273" v="114" actId="1076"/>
          <ac:spMkLst>
            <pc:docMk/>
            <pc:sldMk cId="3447240899" sldId="257"/>
            <ac:spMk id="5" creationId="{031454F3-2236-C7A8-B056-1D95F6C84C16}"/>
          </ac:spMkLst>
        </pc:spChg>
        <pc:spChg chg="mod">
          <ac:chgData name="sharathreddy balaiahgari" userId="9749245420211127" providerId="LiveId" clId="{640C9DCD-9475-468B-9C49-CD23C83AB17C}" dt="2022-12-20T16:44:51.056" v="112" actId="1076"/>
          <ac:spMkLst>
            <pc:docMk/>
            <pc:sldMk cId="3447240899" sldId="257"/>
            <ac:spMk id="7" creationId="{50FF9ED5-A1E3-C2AB-9498-11CAD8F60B0F}"/>
          </ac:spMkLst>
        </pc:spChg>
        <pc:spChg chg="mod">
          <ac:chgData name="sharathreddy balaiahgari" userId="9749245420211127" providerId="LiveId" clId="{640C9DCD-9475-468B-9C49-CD23C83AB17C}" dt="2022-12-20T16:45:21.990" v="116" actId="1076"/>
          <ac:spMkLst>
            <pc:docMk/>
            <pc:sldMk cId="3447240899" sldId="257"/>
            <ac:spMk id="10" creationId="{81211DF6-E113-D27E-6C76-5F69D047476E}"/>
          </ac:spMkLst>
        </pc:spChg>
        <pc:spChg chg="mod">
          <ac:chgData name="sharathreddy balaiahgari" userId="9749245420211127" providerId="LiveId" clId="{640C9DCD-9475-468B-9C49-CD23C83AB17C}" dt="2022-12-20T16:45:35.127" v="120" actId="20577"/>
          <ac:spMkLst>
            <pc:docMk/>
            <pc:sldMk cId="3447240899" sldId="257"/>
            <ac:spMk id="14" creationId="{3472605B-C725-7E0B-02A9-91BCA828D19F}"/>
          </ac:spMkLst>
        </pc:spChg>
      </pc:sldChg>
      <pc:sldChg chg="modSp mod">
        <pc:chgData name="sharathreddy balaiahgari" userId="9749245420211127" providerId="LiveId" clId="{640C9DCD-9475-468B-9C49-CD23C83AB17C}" dt="2022-12-20T16:47:49.856" v="169" actId="20577"/>
        <pc:sldMkLst>
          <pc:docMk/>
          <pc:sldMk cId="514091097" sldId="258"/>
        </pc:sldMkLst>
        <pc:spChg chg="mod">
          <ac:chgData name="sharathreddy balaiahgari" userId="9749245420211127" providerId="LiveId" clId="{640C9DCD-9475-468B-9C49-CD23C83AB17C}" dt="2022-12-20T16:47:49.856" v="169" actId="20577"/>
          <ac:spMkLst>
            <pc:docMk/>
            <pc:sldMk cId="514091097" sldId="258"/>
            <ac:spMk id="5" creationId="{A0148341-A218-0F79-AFAD-FC6F89985550}"/>
          </ac:spMkLst>
        </pc:spChg>
      </pc:sldChg>
      <pc:sldChg chg="modSp mod">
        <pc:chgData name="sharathreddy balaiahgari" userId="9749245420211127" providerId="LiveId" clId="{640C9DCD-9475-468B-9C49-CD23C83AB17C}" dt="2022-12-20T16:52:05.785" v="172" actId="1076"/>
        <pc:sldMkLst>
          <pc:docMk/>
          <pc:sldMk cId="1462844808" sldId="260"/>
        </pc:sldMkLst>
        <pc:spChg chg="mod">
          <ac:chgData name="sharathreddy balaiahgari" userId="9749245420211127" providerId="LiveId" clId="{640C9DCD-9475-468B-9C49-CD23C83AB17C}" dt="2022-12-20T16:52:05.785" v="172" actId="1076"/>
          <ac:spMkLst>
            <pc:docMk/>
            <pc:sldMk cId="1462844808" sldId="260"/>
            <ac:spMk id="3" creationId="{9F38CF80-26B5-B5AF-85F0-1759D5D33C7B}"/>
          </ac:spMkLst>
        </pc:spChg>
        <pc:spChg chg="mod">
          <ac:chgData name="sharathreddy balaiahgari" userId="9749245420211127" providerId="LiveId" clId="{640C9DCD-9475-468B-9C49-CD23C83AB17C}" dt="2022-12-20T16:48:05.173" v="170" actId="1076"/>
          <ac:spMkLst>
            <pc:docMk/>
            <pc:sldMk cId="1462844808" sldId="260"/>
            <ac:spMk id="9" creationId="{73C8105D-D662-33E8-AE16-A1232802A7C1}"/>
          </ac:spMkLst>
        </pc:spChg>
      </pc:sldChg>
      <pc:sldChg chg="addSp delSp modSp mod">
        <pc:chgData name="sharathreddy balaiahgari" userId="9749245420211127" providerId="LiveId" clId="{640C9DCD-9475-468B-9C49-CD23C83AB17C}" dt="2022-12-18T16:54:17.112" v="17" actId="1076"/>
        <pc:sldMkLst>
          <pc:docMk/>
          <pc:sldMk cId="1357886905" sldId="267"/>
        </pc:sldMkLst>
        <pc:picChg chg="add mod">
          <ac:chgData name="sharathreddy balaiahgari" userId="9749245420211127" providerId="LiveId" clId="{640C9DCD-9475-468B-9C49-CD23C83AB17C}" dt="2022-12-18T16:54:17.112" v="17" actId="1076"/>
          <ac:picMkLst>
            <pc:docMk/>
            <pc:sldMk cId="1357886905" sldId="267"/>
            <ac:picMk id="4" creationId="{6745CE27-9B15-39BF-47D7-3688F702359A}"/>
          </ac:picMkLst>
        </pc:picChg>
        <pc:picChg chg="del">
          <ac:chgData name="sharathreddy balaiahgari" userId="9749245420211127" providerId="LiveId" clId="{640C9DCD-9475-468B-9C49-CD23C83AB17C}" dt="2022-12-18T16:49:45.211" v="0" actId="21"/>
          <ac:picMkLst>
            <pc:docMk/>
            <pc:sldMk cId="1357886905" sldId="267"/>
            <ac:picMk id="8" creationId="{301ED458-239E-5D19-777C-014BFC1DEFB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12/20/2022</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070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12/20/2022</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294221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12/20/2022</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15308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12/20/2022</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646937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12/20/2022</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51264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12/20/2022</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216541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12/20/2022</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242376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12/20/2022</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293314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12/20/2022</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58780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12/20/2022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253981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12/20/2022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901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12/20/2022</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83775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12/20/2022</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5518429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68" r:id="rId9"/>
    <p:sldLayoutId id="2147483669" r:id="rId10"/>
    <p:sldLayoutId id="2147483670" r:id="rId11"/>
    <p:sldLayoutId id="2147483671"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freepngimg.com/png/9241-animation-png-hd" TargetMode="External"/><Relationship Id="rId7" Type="http://schemas.openxmlformats.org/officeDocument/2006/relationships/hyperlink" Target="https://www.abeltebart.com/2010/09/"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s://www.pngall.com/adult-man-png"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1454F3-2236-C7A8-B056-1D95F6C84C16}"/>
              </a:ext>
            </a:extLst>
          </p:cNvPr>
          <p:cNvSpPr txBox="1"/>
          <p:nvPr/>
        </p:nvSpPr>
        <p:spPr>
          <a:xfrm>
            <a:off x="808502" y="2923214"/>
            <a:ext cx="10931074" cy="461665"/>
          </a:xfrm>
          <a:prstGeom prst="rect">
            <a:avLst/>
          </a:prstGeom>
          <a:noFill/>
        </p:spPr>
        <p:txBody>
          <a:bodyPr wrap="square">
            <a:spAutoFit/>
          </a:bodyPr>
          <a:lstStyle/>
          <a:p>
            <a:r>
              <a:rPr lang="en-IN" sz="2400" dirty="0">
                <a:latin typeface="Rockwell Extra Bold" panose="02060903040505020403" pitchFamily="18" charset="0"/>
              </a:rPr>
              <a:t>TO CREATE  A WEB PAGE FOR MOVIE TICKET TRANSFER (ISM)</a:t>
            </a:r>
            <a:endParaRPr lang="en-IN" sz="2400" dirty="0"/>
          </a:p>
        </p:txBody>
      </p:sp>
      <p:sp>
        <p:nvSpPr>
          <p:cNvPr id="7" name="TextBox 6">
            <a:extLst>
              <a:ext uri="{FF2B5EF4-FFF2-40B4-BE49-F238E27FC236}">
                <a16:creationId xmlns:a16="http://schemas.microsoft.com/office/drawing/2014/main" id="{50FF9ED5-A1E3-C2AB-9498-11CAD8F60B0F}"/>
              </a:ext>
            </a:extLst>
          </p:cNvPr>
          <p:cNvSpPr txBox="1"/>
          <p:nvPr/>
        </p:nvSpPr>
        <p:spPr>
          <a:xfrm>
            <a:off x="4721205" y="1739131"/>
            <a:ext cx="3105668" cy="1200329"/>
          </a:xfrm>
          <a:prstGeom prst="rect">
            <a:avLst/>
          </a:prstGeom>
          <a:noFill/>
        </p:spPr>
        <p:txBody>
          <a:bodyPr wrap="square">
            <a:spAutoFit/>
          </a:bodyPr>
          <a:lstStyle/>
          <a:p>
            <a:r>
              <a:rPr lang="en-US" sz="2400" dirty="0">
                <a:latin typeface="Arial Black" panose="020B0A04020102020204" pitchFamily="34" charset="0"/>
              </a:rPr>
              <a:t>           A                            MINI PROJECT </a:t>
            </a:r>
          </a:p>
          <a:p>
            <a:r>
              <a:rPr lang="en-US" sz="2400" dirty="0">
                <a:latin typeface="Arial Black" panose="020B0A04020102020204" pitchFamily="34" charset="0"/>
              </a:rPr>
              <a:t>         ON</a:t>
            </a:r>
            <a:endParaRPr lang="en-IN" sz="2400" dirty="0">
              <a:latin typeface="Arial Black" panose="020B0A04020102020204" pitchFamily="34" charset="0"/>
            </a:endParaRPr>
          </a:p>
        </p:txBody>
      </p:sp>
      <p:pic>
        <p:nvPicPr>
          <p:cNvPr id="8" name="Picture 7">
            <a:extLst>
              <a:ext uri="{FF2B5EF4-FFF2-40B4-BE49-F238E27FC236}">
                <a16:creationId xmlns:a16="http://schemas.microsoft.com/office/drawing/2014/main" id="{0BD9FCF5-3958-40EF-A1B5-781AA292420F}"/>
              </a:ext>
            </a:extLst>
          </p:cNvPr>
          <p:cNvPicPr>
            <a:picLocks noChangeAspect="1"/>
          </p:cNvPicPr>
          <p:nvPr/>
        </p:nvPicPr>
        <p:blipFill>
          <a:blip r:embed="rId2"/>
          <a:stretch>
            <a:fillRect/>
          </a:stretch>
        </p:blipFill>
        <p:spPr>
          <a:xfrm>
            <a:off x="630461" y="63334"/>
            <a:ext cx="10931075" cy="1621677"/>
          </a:xfrm>
          <a:prstGeom prst="rect">
            <a:avLst/>
          </a:prstGeom>
        </p:spPr>
      </p:pic>
      <p:sp>
        <p:nvSpPr>
          <p:cNvPr id="10" name="TextBox 9">
            <a:extLst>
              <a:ext uri="{FF2B5EF4-FFF2-40B4-BE49-F238E27FC236}">
                <a16:creationId xmlns:a16="http://schemas.microsoft.com/office/drawing/2014/main" id="{81211DF6-E113-D27E-6C76-5F69D047476E}"/>
              </a:ext>
            </a:extLst>
          </p:cNvPr>
          <p:cNvSpPr txBox="1"/>
          <p:nvPr/>
        </p:nvSpPr>
        <p:spPr>
          <a:xfrm>
            <a:off x="1685563" y="3462957"/>
            <a:ext cx="9176951" cy="461665"/>
          </a:xfrm>
          <a:prstGeom prst="rect">
            <a:avLst/>
          </a:prstGeom>
          <a:noFill/>
        </p:spPr>
        <p:txBody>
          <a:bodyPr wrap="square">
            <a:spAutoFit/>
          </a:bodyPr>
          <a:lstStyle/>
          <a:p>
            <a:r>
              <a:rPr lang="en-IN" sz="2400" dirty="0">
                <a:latin typeface="Arial Black" panose="020B0A04020102020204" pitchFamily="34" charset="0"/>
              </a:rPr>
              <a:t>Department - COMPUTER SCIENCE ENGINEERING</a:t>
            </a:r>
          </a:p>
        </p:txBody>
      </p:sp>
      <p:sp>
        <p:nvSpPr>
          <p:cNvPr id="14" name="TextBox 13">
            <a:extLst>
              <a:ext uri="{FF2B5EF4-FFF2-40B4-BE49-F238E27FC236}">
                <a16:creationId xmlns:a16="http://schemas.microsoft.com/office/drawing/2014/main" id="{3472605B-C725-7E0B-02A9-91BCA828D19F}"/>
              </a:ext>
            </a:extLst>
          </p:cNvPr>
          <p:cNvSpPr txBox="1"/>
          <p:nvPr/>
        </p:nvSpPr>
        <p:spPr>
          <a:xfrm>
            <a:off x="5939480" y="4926031"/>
            <a:ext cx="6096000" cy="1323439"/>
          </a:xfrm>
          <a:prstGeom prst="rect">
            <a:avLst/>
          </a:prstGeom>
          <a:noFill/>
        </p:spPr>
        <p:txBody>
          <a:bodyPr wrap="square">
            <a:spAutoFit/>
          </a:bodyPr>
          <a:lstStyle/>
          <a:p>
            <a:r>
              <a:rPr lang="en-IN" sz="2000" b="1" dirty="0">
                <a:latin typeface="Berlin Sans FB Demi" panose="020E0802020502020306" pitchFamily="34" charset="0"/>
              </a:rPr>
              <a:t>B Sharath Chandra Reddy              (19E41A05K4)</a:t>
            </a:r>
          </a:p>
          <a:p>
            <a:r>
              <a:rPr lang="en-IN" sz="2000" b="1" dirty="0">
                <a:latin typeface="Berlin Sans FB Demi" panose="020E0802020502020306" pitchFamily="34" charset="0"/>
              </a:rPr>
              <a:t>CH </a:t>
            </a:r>
            <a:r>
              <a:rPr lang="en-IN" sz="2000" b="1" dirty="0" err="1">
                <a:latin typeface="Berlin Sans FB Demi" panose="020E0802020502020306" pitchFamily="34" charset="0"/>
              </a:rPr>
              <a:t>karthik</a:t>
            </a:r>
            <a:r>
              <a:rPr lang="en-IN" sz="2000" b="1" dirty="0">
                <a:latin typeface="Berlin Sans FB Demi" panose="020E0802020502020306" pitchFamily="34" charset="0"/>
              </a:rPr>
              <a:t>                                        (19E41A05G2)</a:t>
            </a:r>
          </a:p>
          <a:p>
            <a:r>
              <a:rPr lang="en-IN" sz="2000" b="1" dirty="0">
                <a:latin typeface="Berlin Sans FB Demi" panose="020E0802020502020306" pitchFamily="34" charset="0"/>
              </a:rPr>
              <a:t> Y </a:t>
            </a:r>
            <a:r>
              <a:rPr lang="en-IN" sz="2000" b="1" dirty="0" err="1">
                <a:latin typeface="Berlin Sans FB Demi" panose="020E0802020502020306" pitchFamily="34" charset="0"/>
              </a:rPr>
              <a:t>Akshith</a:t>
            </a:r>
            <a:r>
              <a:rPr lang="en-IN" sz="2000" b="1" dirty="0">
                <a:latin typeface="Berlin Sans FB Demi" panose="020E0802020502020306" pitchFamily="34" charset="0"/>
              </a:rPr>
              <a:t>                                          (19E41A05H9)</a:t>
            </a:r>
          </a:p>
          <a:p>
            <a:r>
              <a:rPr lang="en-IN" sz="2000" b="1" dirty="0">
                <a:latin typeface="Berlin Sans FB Demi" panose="020E0802020502020306" pitchFamily="34" charset="0"/>
              </a:rPr>
              <a:t>AC Adarsh                                          (19E41A05M0)</a:t>
            </a:r>
          </a:p>
        </p:txBody>
      </p:sp>
      <p:sp>
        <p:nvSpPr>
          <p:cNvPr id="16" name="TextBox 15">
            <a:extLst>
              <a:ext uri="{FF2B5EF4-FFF2-40B4-BE49-F238E27FC236}">
                <a16:creationId xmlns:a16="http://schemas.microsoft.com/office/drawing/2014/main" id="{579CAE03-042C-4F1E-5D4C-6822AD113080}"/>
              </a:ext>
            </a:extLst>
          </p:cNvPr>
          <p:cNvSpPr txBox="1"/>
          <p:nvPr/>
        </p:nvSpPr>
        <p:spPr>
          <a:xfrm>
            <a:off x="3517449" y="3697112"/>
            <a:ext cx="6137188" cy="1015663"/>
          </a:xfrm>
          <a:prstGeom prst="rect">
            <a:avLst/>
          </a:prstGeom>
          <a:noFill/>
        </p:spPr>
        <p:txBody>
          <a:bodyPr wrap="square">
            <a:spAutoFit/>
          </a:bodyPr>
          <a:lstStyle/>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								</a:t>
            </a:r>
            <a:r>
              <a:rPr lang="en-US" sz="2400" dirty="0">
                <a:latin typeface="Arial Black" panose="020B0A04020102020204" pitchFamily="34" charset="0"/>
                <a:cs typeface="Times New Roman" panose="02020603050405020304" pitchFamily="18" charset="0"/>
              </a:rPr>
              <a:t>Done by :-</a:t>
            </a:r>
          </a:p>
        </p:txBody>
      </p:sp>
    </p:spTree>
    <p:extLst>
      <p:ext uri="{BB962C8B-B14F-4D97-AF65-F5344CB8AC3E}">
        <p14:creationId xmlns:p14="http://schemas.microsoft.com/office/powerpoint/2010/main" val="3447240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E1A986-435E-F21B-56CF-57CB76FE18AC}"/>
              </a:ext>
            </a:extLst>
          </p:cNvPr>
          <p:cNvSpPr txBox="1"/>
          <p:nvPr/>
        </p:nvSpPr>
        <p:spPr>
          <a:xfrm>
            <a:off x="184869" y="94305"/>
            <a:ext cx="6094674" cy="463397"/>
          </a:xfrm>
          <a:prstGeom prst="rect">
            <a:avLst/>
          </a:prstGeom>
          <a:noFill/>
        </p:spPr>
        <p:txBody>
          <a:bodyPr wrap="square">
            <a:spAutoFit/>
          </a:bodyPr>
          <a:lstStyle/>
          <a:p>
            <a:pPr lvl="0" algn="just">
              <a:lnSpc>
                <a:spcPct val="150000"/>
              </a:lnSpc>
              <a:spcAft>
                <a:spcPts val="1000"/>
              </a:spcAft>
            </a:pPr>
            <a:r>
              <a:rPr lang="en-US" sz="1800" b="1" u="sng" dirty="0">
                <a:effectLst/>
                <a:latin typeface="Times New Roman" panose="02020603050405020304" pitchFamily="18" charset="0"/>
                <a:ea typeface="Times New Roman" panose="02020603050405020304" pitchFamily="18" charset="0"/>
                <a:cs typeface="Gautami" panose="020B0502040204020203"/>
              </a:rPr>
              <a:t>Seller</a:t>
            </a:r>
            <a:endParaRPr lang="en-IN" sz="1200" u="sng" dirty="0">
              <a:effectLst/>
              <a:latin typeface="Calibri" panose="020F0502020204030204" pitchFamily="34" charset="0"/>
              <a:ea typeface="Times New Roman" panose="02020603050405020304" pitchFamily="18" charset="0"/>
              <a:cs typeface="Gautami" panose="020B0502040204020203"/>
            </a:endParaRPr>
          </a:p>
        </p:txBody>
      </p:sp>
      <p:pic>
        <p:nvPicPr>
          <p:cNvPr id="5" name="Picture 4">
            <a:extLst>
              <a:ext uri="{FF2B5EF4-FFF2-40B4-BE49-F238E27FC236}">
                <a16:creationId xmlns:a16="http://schemas.microsoft.com/office/drawing/2014/main" id="{E5C36AFF-A5FD-20A3-1A14-AA79CC0C32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97" y="779227"/>
            <a:ext cx="4855596" cy="2731273"/>
          </a:xfrm>
          <a:prstGeom prst="rect">
            <a:avLst/>
          </a:prstGeom>
        </p:spPr>
      </p:pic>
      <p:pic>
        <p:nvPicPr>
          <p:cNvPr id="7" name="Picture 6">
            <a:extLst>
              <a:ext uri="{FF2B5EF4-FFF2-40B4-BE49-F238E27FC236}">
                <a16:creationId xmlns:a16="http://schemas.microsoft.com/office/drawing/2014/main" id="{345F0C17-8948-1EAD-A530-5EFE378A2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47" y="3775757"/>
            <a:ext cx="4954546" cy="2786932"/>
          </a:xfrm>
          <a:prstGeom prst="rect">
            <a:avLst/>
          </a:prstGeom>
        </p:spPr>
      </p:pic>
      <p:pic>
        <p:nvPicPr>
          <p:cNvPr id="9" name="Picture 8">
            <a:extLst>
              <a:ext uri="{FF2B5EF4-FFF2-40B4-BE49-F238E27FC236}">
                <a16:creationId xmlns:a16="http://schemas.microsoft.com/office/drawing/2014/main" id="{70472CBC-F03D-AD4E-9A07-3954C386F9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590" y="687787"/>
            <a:ext cx="5018157" cy="2822713"/>
          </a:xfrm>
          <a:prstGeom prst="rect">
            <a:avLst/>
          </a:prstGeom>
        </p:spPr>
      </p:pic>
      <p:pic>
        <p:nvPicPr>
          <p:cNvPr id="11" name="Picture 10">
            <a:extLst>
              <a:ext uri="{FF2B5EF4-FFF2-40B4-BE49-F238E27FC236}">
                <a16:creationId xmlns:a16="http://schemas.microsoft.com/office/drawing/2014/main" id="{ECEB2C8E-8515-7C9E-1170-3906F6B49D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0201" y="3775757"/>
            <a:ext cx="4954546" cy="2786932"/>
          </a:xfrm>
          <a:prstGeom prst="rect">
            <a:avLst/>
          </a:prstGeom>
        </p:spPr>
      </p:pic>
      <p:sp>
        <p:nvSpPr>
          <p:cNvPr id="13" name="TextBox 12">
            <a:extLst>
              <a:ext uri="{FF2B5EF4-FFF2-40B4-BE49-F238E27FC236}">
                <a16:creationId xmlns:a16="http://schemas.microsoft.com/office/drawing/2014/main" id="{DEACFD3E-5A88-5421-9492-57C09E56313E}"/>
              </a:ext>
            </a:extLst>
          </p:cNvPr>
          <p:cNvSpPr txBox="1"/>
          <p:nvPr/>
        </p:nvSpPr>
        <p:spPr>
          <a:xfrm>
            <a:off x="5416826" y="77729"/>
            <a:ext cx="6094674" cy="463397"/>
          </a:xfrm>
          <a:prstGeom prst="rect">
            <a:avLst/>
          </a:prstGeom>
          <a:noFill/>
        </p:spPr>
        <p:txBody>
          <a:bodyPr wrap="square">
            <a:spAutoFit/>
          </a:bodyPr>
          <a:lstStyle/>
          <a:p>
            <a:pPr lvl="0" algn="just">
              <a:lnSpc>
                <a:spcPct val="150000"/>
              </a:lnSpc>
              <a:spcAft>
                <a:spcPts val="1000"/>
              </a:spcAft>
            </a:pPr>
            <a:r>
              <a:rPr lang="en-US" b="1" u="sng" dirty="0">
                <a:latin typeface="Times New Roman" panose="02020603050405020304" pitchFamily="18" charset="0"/>
                <a:ea typeface="Times New Roman" panose="02020603050405020304" pitchFamily="18" charset="0"/>
                <a:cs typeface="Gautami" panose="020B0502040204020203"/>
              </a:rPr>
              <a:t>Admin</a:t>
            </a:r>
            <a:endParaRPr lang="en-IN" sz="1200" u="sng" dirty="0">
              <a:effectLst/>
              <a:latin typeface="Calibri" panose="020F0502020204030204" pitchFamily="34" charset="0"/>
              <a:ea typeface="Times New Roman" panose="02020603050405020304" pitchFamily="18" charset="0"/>
              <a:cs typeface="Gautami" panose="020B0502040204020203"/>
            </a:endParaRPr>
          </a:p>
        </p:txBody>
      </p:sp>
    </p:spTree>
    <p:extLst>
      <p:ext uri="{BB962C8B-B14F-4D97-AF65-F5344CB8AC3E}">
        <p14:creationId xmlns:p14="http://schemas.microsoft.com/office/powerpoint/2010/main" val="1861966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DC8102-0D51-294C-04F6-C61A4F6E1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930" y="669896"/>
            <a:ext cx="4905071" cy="2759103"/>
          </a:xfrm>
          <a:prstGeom prst="rect">
            <a:avLst/>
          </a:prstGeom>
        </p:spPr>
      </p:pic>
      <p:sp>
        <p:nvSpPr>
          <p:cNvPr id="8" name="TextBox 7">
            <a:extLst>
              <a:ext uri="{FF2B5EF4-FFF2-40B4-BE49-F238E27FC236}">
                <a16:creationId xmlns:a16="http://schemas.microsoft.com/office/drawing/2014/main" id="{73D720F8-F390-8F9E-9696-CCD4BB6D3E20}"/>
              </a:ext>
            </a:extLst>
          </p:cNvPr>
          <p:cNvSpPr txBox="1"/>
          <p:nvPr/>
        </p:nvSpPr>
        <p:spPr>
          <a:xfrm>
            <a:off x="105355" y="70452"/>
            <a:ext cx="6094674" cy="463397"/>
          </a:xfrm>
          <a:prstGeom prst="rect">
            <a:avLst/>
          </a:prstGeom>
          <a:noFill/>
        </p:spPr>
        <p:txBody>
          <a:bodyPr wrap="square">
            <a:spAutoFit/>
          </a:bodyPr>
          <a:lstStyle/>
          <a:p>
            <a:pPr lvl="0" algn="just">
              <a:lnSpc>
                <a:spcPct val="150000"/>
              </a:lnSpc>
              <a:spcAft>
                <a:spcPts val="1000"/>
              </a:spcAft>
            </a:pPr>
            <a:r>
              <a:rPr lang="en-US" b="1" u="sng" dirty="0">
                <a:effectLst/>
                <a:latin typeface="Times New Roman" panose="02020603050405020304" pitchFamily="18" charset="0"/>
                <a:ea typeface="Times New Roman" panose="02020603050405020304" pitchFamily="18" charset="0"/>
                <a:cs typeface="Gautami" panose="020B0502040204020203"/>
              </a:rPr>
              <a:t>Add </a:t>
            </a:r>
            <a:r>
              <a:rPr lang="en-US" b="1" u="sng" dirty="0">
                <a:latin typeface="Times New Roman" panose="02020603050405020304" pitchFamily="18" charset="0"/>
                <a:ea typeface="Times New Roman" panose="02020603050405020304" pitchFamily="18" charset="0"/>
                <a:cs typeface="Gautami" panose="020B0502040204020203"/>
              </a:rPr>
              <a:t>Ticket</a:t>
            </a:r>
            <a:endParaRPr lang="en-IN" sz="1800" u="sng" dirty="0">
              <a:effectLst/>
              <a:latin typeface="Calibri" panose="020F0502020204030204" pitchFamily="34" charset="0"/>
              <a:ea typeface="Times New Roman" panose="02020603050405020304" pitchFamily="18" charset="0"/>
              <a:cs typeface="Gautami" panose="020B0502040204020203"/>
            </a:endParaRPr>
          </a:p>
        </p:txBody>
      </p:sp>
      <p:pic>
        <p:nvPicPr>
          <p:cNvPr id="10" name="Picture 9">
            <a:extLst>
              <a:ext uri="{FF2B5EF4-FFF2-40B4-BE49-F238E27FC236}">
                <a16:creationId xmlns:a16="http://schemas.microsoft.com/office/drawing/2014/main" id="{07D6663A-C623-0ABB-AD77-D2E3B4C81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509" y="669896"/>
            <a:ext cx="4905072" cy="2759103"/>
          </a:xfrm>
          <a:prstGeom prst="rect">
            <a:avLst/>
          </a:prstGeom>
        </p:spPr>
      </p:pic>
      <p:sp>
        <p:nvSpPr>
          <p:cNvPr id="12" name="TextBox 11">
            <a:extLst>
              <a:ext uri="{FF2B5EF4-FFF2-40B4-BE49-F238E27FC236}">
                <a16:creationId xmlns:a16="http://schemas.microsoft.com/office/drawing/2014/main" id="{5F76FCAC-BFC7-B07E-651C-DD777D69FFC9}"/>
              </a:ext>
            </a:extLst>
          </p:cNvPr>
          <p:cNvSpPr txBox="1"/>
          <p:nvPr/>
        </p:nvSpPr>
        <p:spPr>
          <a:xfrm>
            <a:off x="176917" y="3429000"/>
            <a:ext cx="6094674" cy="463397"/>
          </a:xfrm>
          <a:prstGeom prst="rect">
            <a:avLst/>
          </a:prstGeom>
          <a:noFill/>
        </p:spPr>
        <p:txBody>
          <a:bodyPr wrap="square">
            <a:spAutoFit/>
          </a:bodyPr>
          <a:lstStyle/>
          <a:p>
            <a:pPr lvl="0" algn="just">
              <a:lnSpc>
                <a:spcPct val="150000"/>
              </a:lnSpc>
              <a:spcAft>
                <a:spcPts val="1000"/>
              </a:spcAft>
            </a:pPr>
            <a:r>
              <a:rPr lang="en-US" b="1" u="sng" dirty="0">
                <a:effectLst/>
                <a:latin typeface="Times New Roman" panose="02020603050405020304" pitchFamily="18" charset="0"/>
                <a:ea typeface="Times New Roman" panose="02020603050405020304" pitchFamily="18" charset="0"/>
                <a:cs typeface="Gautami" panose="020B0502040204020203"/>
              </a:rPr>
              <a:t>B</a:t>
            </a:r>
            <a:r>
              <a:rPr lang="en-US" b="1" u="sng" dirty="0">
                <a:latin typeface="Times New Roman" panose="02020603050405020304" pitchFamily="18" charset="0"/>
                <a:ea typeface="Times New Roman" panose="02020603050405020304" pitchFamily="18" charset="0"/>
                <a:cs typeface="Gautami" panose="020B0502040204020203"/>
              </a:rPr>
              <a:t>uyer</a:t>
            </a:r>
            <a:endParaRPr lang="en-IN" sz="1800" u="sng" dirty="0">
              <a:effectLst/>
              <a:latin typeface="Calibri" panose="020F0502020204030204" pitchFamily="34" charset="0"/>
              <a:ea typeface="Times New Roman" panose="02020603050405020304" pitchFamily="18" charset="0"/>
              <a:cs typeface="Gautami" panose="020B0502040204020203"/>
            </a:endParaRPr>
          </a:p>
        </p:txBody>
      </p:sp>
      <p:pic>
        <p:nvPicPr>
          <p:cNvPr id="14" name="Picture 13">
            <a:extLst>
              <a:ext uri="{FF2B5EF4-FFF2-40B4-BE49-F238E27FC236}">
                <a16:creationId xmlns:a16="http://schemas.microsoft.com/office/drawing/2014/main" id="{4E73B89A-AF3A-7FFA-5039-C7F9180E23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930" y="4023360"/>
            <a:ext cx="4815162" cy="2708529"/>
          </a:xfrm>
          <a:prstGeom prst="rect">
            <a:avLst/>
          </a:prstGeom>
        </p:spPr>
      </p:pic>
      <p:pic>
        <p:nvPicPr>
          <p:cNvPr id="16" name="Picture 15">
            <a:extLst>
              <a:ext uri="{FF2B5EF4-FFF2-40B4-BE49-F238E27FC236}">
                <a16:creationId xmlns:a16="http://schemas.microsoft.com/office/drawing/2014/main" id="{C6A41E6C-1952-D01A-16B7-395D663345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8509" y="3897249"/>
            <a:ext cx="5039360" cy="2834640"/>
          </a:xfrm>
          <a:prstGeom prst="rect">
            <a:avLst/>
          </a:prstGeom>
        </p:spPr>
      </p:pic>
    </p:spTree>
    <p:extLst>
      <p:ext uri="{BB962C8B-B14F-4D97-AF65-F5344CB8AC3E}">
        <p14:creationId xmlns:p14="http://schemas.microsoft.com/office/powerpoint/2010/main" val="4014812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738B8A-9B09-DE14-3BF9-05E0D412B7F3}"/>
              </a:ext>
            </a:extLst>
          </p:cNvPr>
          <p:cNvSpPr txBox="1"/>
          <p:nvPr/>
        </p:nvSpPr>
        <p:spPr>
          <a:xfrm>
            <a:off x="145111" y="220850"/>
            <a:ext cx="8617225" cy="461665"/>
          </a:xfrm>
          <a:prstGeom prst="rect">
            <a:avLst/>
          </a:prstGeom>
          <a:noFill/>
        </p:spPr>
        <p:txBody>
          <a:bodyPr wrap="square">
            <a:spAutoFit/>
          </a:bodyPr>
          <a:lstStyle/>
          <a:p>
            <a:r>
              <a:rPr lang="en-US" sz="2400" u="sng" dirty="0">
                <a:latin typeface="Arial Black" panose="020B0A04020102020204" pitchFamily="34" charset="0"/>
              </a:rPr>
              <a:t>ADVANTAGES AND DISADVANTAGES</a:t>
            </a:r>
          </a:p>
        </p:txBody>
      </p:sp>
      <p:sp>
        <p:nvSpPr>
          <p:cNvPr id="5" name="TextBox 4">
            <a:extLst>
              <a:ext uri="{FF2B5EF4-FFF2-40B4-BE49-F238E27FC236}">
                <a16:creationId xmlns:a16="http://schemas.microsoft.com/office/drawing/2014/main" id="{C53FFD64-52E0-42F9-A352-4D8A41927EA3}"/>
              </a:ext>
            </a:extLst>
          </p:cNvPr>
          <p:cNvSpPr txBox="1"/>
          <p:nvPr/>
        </p:nvSpPr>
        <p:spPr>
          <a:xfrm>
            <a:off x="1414337" y="1047786"/>
            <a:ext cx="6094674" cy="4801314"/>
          </a:xfrm>
          <a:prstGeom prst="rect">
            <a:avLst/>
          </a:prstGeom>
          <a:noFill/>
        </p:spPr>
        <p:txBody>
          <a:bodyPr wrap="square">
            <a:spAutoFit/>
          </a:bodyPr>
          <a:lstStyle/>
          <a:p>
            <a:r>
              <a:rPr lang="en-US" sz="1800" u="sng" dirty="0">
                <a:latin typeface="Arial Black" panose="020B0A04020102020204" pitchFamily="34" charset="0"/>
              </a:rPr>
              <a:t>ADVANTAGES :</a:t>
            </a:r>
          </a:p>
          <a:p>
            <a:endParaRPr lang="en-US" u="sng" dirty="0">
              <a:latin typeface="Arial Black" panose="020B0A04020102020204" pitchFamily="34" charset="0"/>
            </a:endParaRPr>
          </a:p>
          <a:p>
            <a:pPr marL="285750" indent="-285750">
              <a:buFont typeface="Arial" panose="020B0604020202020204" pitchFamily="34" charset="0"/>
              <a:buChar char="•"/>
            </a:pPr>
            <a:r>
              <a:rPr lang="en-US" b="1" dirty="0">
                <a:latin typeface="Arial Black" panose="020B0A04020102020204" pitchFamily="34" charset="0"/>
              </a:rPr>
              <a:t>Extra unplanned tickets resell in our website </a:t>
            </a:r>
            <a:endParaRPr lang="en-US" sz="1800" b="1" dirty="0">
              <a:latin typeface="Arial Black" panose="020B0A04020102020204" pitchFamily="34" charset="0"/>
            </a:endParaRPr>
          </a:p>
          <a:p>
            <a:endParaRPr lang="en-US" sz="1800" b="1" dirty="0">
              <a:latin typeface="Arial Black" panose="020B0A04020102020204" pitchFamily="34" charset="0"/>
            </a:endParaRPr>
          </a:p>
          <a:p>
            <a:endParaRPr lang="en-US" b="1" dirty="0">
              <a:latin typeface="Arial Black" panose="020B0A04020102020204" pitchFamily="34" charset="0"/>
            </a:endParaRPr>
          </a:p>
          <a:p>
            <a:endParaRPr lang="en-US" sz="1800" b="1" dirty="0">
              <a:latin typeface="Arial Black" panose="020B0A04020102020204" pitchFamily="34" charset="0"/>
            </a:endParaRPr>
          </a:p>
          <a:p>
            <a:r>
              <a:rPr lang="en-US" b="1" u="sng" dirty="0">
                <a:latin typeface="Arial Black" panose="020B0A04020102020204" pitchFamily="34" charset="0"/>
              </a:rPr>
              <a:t>Disadvantages :</a:t>
            </a:r>
          </a:p>
          <a:p>
            <a:endParaRPr lang="en-US" b="1" dirty="0">
              <a:latin typeface="Arial Black" panose="020B0A04020102020204" pitchFamily="34" charset="0"/>
            </a:endParaRPr>
          </a:p>
          <a:p>
            <a:pPr marL="285750" indent="-285750">
              <a:buFont typeface="Arial" panose="020B0604020202020204" pitchFamily="34" charset="0"/>
              <a:buChar char="•"/>
            </a:pPr>
            <a:r>
              <a:rPr lang="en-US" b="1" dirty="0">
                <a:latin typeface="Arial Black" panose="020B0A04020102020204" pitchFamily="34" charset="0"/>
              </a:rPr>
              <a:t>It is only Developed for movie tickets</a:t>
            </a:r>
            <a:endParaRPr lang="en-US" sz="1800" b="1" dirty="0">
              <a:latin typeface="Arial Black" panose="020B0A04020102020204" pitchFamily="34" charset="0"/>
            </a:endParaRPr>
          </a:p>
          <a:p>
            <a:endParaRPr lang="en-US" b="1" dirty="0">
              <a:latin typeface="Arial Black" panose="020B0A04020102020204" pitchFamily="34" charset="0"/>
            </a:endParaRPr>
          </a:p>
          <a:p>
            <a:endParaRPr lang="en-US" sz="1800" b="1" dirty="0">
              <a:latin typeface="Arial Black" panose="020B0A04020102020204" pitchFamily="34" charset="0"/>
            </a:endParaRPr>
          </a:p>
          <a:p>
            <a:endParaRPr lang="en-US" b="1" dirty="0">
              <a:latin typeface="Arial Black" panose="020B0A04020102020204" pitchFamily="34" charset="0"/>
            </a:endParaRPr>
          </a:p>
          <a:p>
            <a:endParaRPr lang="en-US" sz="1800" b="1" dirty="0">
              <a:latin typeface="Arial Black" panose="020B0A04020102020204" pitchFamily="34" charset="0"/>
            </a:endParaRPr>
          </a:p>
          <a:p>
            <a:endParaRPr lang="en-US" b="1" dirty="0">
              <a:latin typeface="Arial Black" panose="020B0A04020102020204" pitchFamily="34" charset="0"/>
            </a:endParaRPr>
          </a:p>
          <a:p>
            <a:endParaRPr lang="en-US" sz="1800" b="1" dirty="0">
              <a:latin typeface="Arial Black" panose="020B0A04020102020204" pitchFamily="34" charset="0"/>
            </a:endParaRPr>
          </a:p>
          <a:p>
            <a:endParaRPr lang="en-US" sz="1800" b="1" dirty="0">
              <a:latin typeface="Arial Black" panose="020B0A04020102020204" pitchFamily="34" charset="0"/>
            </a:endParaRPr>
          </a:p>
          <a:p>
            <a:r>
              <a:rPr lang="en-US" sz="1800" dirty="0">
                <a:latin typeface="Arial Black" panose="020B0A04020102020204" pitchFamily="34" charset="0"/>
              </a:rPr>
              <a:t> </a:t>
            </a:r>
          </a:p>
        </p:txBody>
      </p:sp>
    </p:spTree>
    <p:extLst>
      <p:ext uri="{BB962C8B-B14F-4D97-AF65-F5344CB8AC3E}">
        <p14:creationId xmlns:p14="http://schemas.microsoft.com/office/powerpoint/2010/main" val="1702907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98D01B-9EE0-399C-4594-731412B0B9BA}"/>
              </a:ext>
            </a:extLst>
          </p:cNvPr>
          <p:cNvSpPr txBox="1"/>
          <p:nvPr/>
        </p:nvSpPr>
        <p:spPr>
          <a:xfrm>
            <a:off x="455213" y="650220"/>
            <a:ext cx="6094674" cy="492443"/>
          </a:xfrm>
          <a:prstGeom prst="rect">
            <a:avLst/>
          </a:prstGeom>
          <a:noFill/>
        </p:spPr>
        <p:txBody>
          <a:bodyPr wrap="square">
            <a:spAutoFit/>
          </a:bodyPr>
          <a:lstStyle/>
          <a:p>
            <a:r>
              <a:rPr lang="en-IN" sz="2600" b="1" u="sng" dirty="0">
                <a:latin typeface="Arial Black" panose="020B0A04020102020204" pitchFamily="34" charset="0"/>
                <a:cs typeface="Times New Roman" panose="02020603050405020304" pitchFamily="18" charset="0"/>
              </a:rPr>
              <a:t>CONCLUSION</a:t>
            </a:r>
            <a:endParaRPr lang="en-IN" sz="2600" dirty="0">
              <a:latin typeface="Arial Black" panose="020B0A04020102020204" pitchFamily="34" charset="0"/>
            </a:endParaRPr>
          </a:p>
        </p:txBody>
      </p:sp>
      <p:sp>
        <p:nvSpPr>
          <p:cNvPr id="5" name="TextBox 4">
            <a:extLst>
              <a:ext uri="{FF2B5EF4-FFF2-40B4-BE49-F238E27FC236}">
                <a16:creationId xmlns:a16="http://schemas.microsoft.com/office/drawing/2014/main" id="{89984903-97A3-EC57-74A5-FE188120B978}"/>
              </a:ext>
            </a:extLst>
          </p:cNvPr>
          <p:cNvSpPr txBox="1"/>
          <p:nvPr/>
        </p:nvSpPr>
        <p:spPr>
          <a:xfrm>
            <a:off x="1144988" y="2254354"/>
            <a:ext cx="9390491" cy="1569660"/>
          </a:xfrm>
          <a:prstGeom prst="rect">
            <a:avLst/>
          </a:prstGeom>
          <a:noFill/>
        </p:spPr>
        <p:txBody>
          <a:bodyPr wrap="square">
            <a:spAutoFit/>
          </a:bodyPr>
          <a:lstStyle/>
          <a:p>
            <a:pPr marL="342900" indent="-342900">
              <a:buFont typeface="Wingdings" panose="05000000000000000000" pitchFamily="2" charset="2"/>
              <a:buChar char="Ø"/>
            </a:pPr>
            <a:r>
              <a:rPr lang="en-IN" sz="2400" dirty="0">
                <a:latin typeface="Arial Black" panose="020B0A04020102020204" pitchFamily="34" charset="0"/>
              </a:rPr>
              <a:t>In this website movie tickets are Purchased online with some discount of 25% other than Original price of movie ticket.</a:t>
            </a:r>
          </a:p>
          <a:p>
            <a:pPr marL="342900" indent="-342900">
              <a:buFont typeface="Wingdings" panose="05000000000000000000" pitchFamily="2" charset="2"/>
              <a:buChar char="Ø"/>
            </a:pPr>
            <a:r>
              <a:rPr lang="en-IN" sz="2400" dirty="0">
                <a:latin typeface="Arial Black" panose="020B0A04020102020204" pitchFamily="34" charset="0"/>
              </a:rPr>
              <a:t>Then wastage of money will be reduced.</a:t>
            </a:r>
          </a:p>
        </p:txBody>
      </p:sp>
    </p:spTree>
    <p:extLst>
      <p:ext uri="{BB962C8B-B14F-4D97-AF65-F5344CB8AC3E}">
        <p14:creationId xmlns:p14="http://schemas.microsoft.com/office/powerpoint/2010/main" val="4189067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384812-EA5E-2569-087D-175F7E19C5B1}"/>
              </a:ext>
            </a:extLst>
          </p:cNvPr>
          <p:cNvSpPr txBox="1"/>
          <p:nvPr/>
        </p:nvSpPr>
        <p:spPr>
          <a:xfrm>
            <a:off x="455213" y="944419"/>
            <a:ext cx="6094674" cy="492443"/>
          </a:xfrm>
          <a:prstGeom prst="rect">
            <a:avLst/>
          </a:prstGeom>
          <a:noFill/>
        </p:spPr>
        <p:txBody>
          <a:bodyPr wrap="square">
            <a:spAutoFit/>
          </a:bodyPr>
          <a:lstStyle/>
          <a:p>
            <a:pPr marL="0" indent="0">
              <a:buNone/>
            </a:pPr>
            <a:r>
              <a:rPr lang="en-US" sz="2600" b="1" u="sng" dirty="0">
                <a:latin typeface="Arial Black" panose="020B0A04020102020204" pitchFamily="34" charset="0"/>
                <a:cs typeface="Times New Roman" panose="02020603050405020304" pitchFamily="18" charset="0"/>
              </a:rPr>
              <a:t>FUTURE SCOPE</a:t>
            </a:r>
          </a:p>
        </p:txBody>
      </p:sp>
      <p:sp>
        <p:nvSpPr>
          <p:cNvPr id="5" name="TextBox 4">
            <a:extLst>
              <a:ext uri="{FF2B5EF4-FFF2-40B4-BE49-F238E27FC236}">
                <a16:creationId xmlns:a16="http://schemas.microsoft.com/office/drawing/2014/main" id="{9AC55A14-99CE-711C-1BFD-313A19C4A719}"/>
              </a:ext>
            </a:extLst>
          </p:cNvPr>
          <p:cNvSpPr txBox="1"/>
          <p:nvPr/>
        </p:nvSpPr>
        <p:spPr>
          <a:xfrm>
            <a:off x="1641282" y="2467743"/>
            <a:ext cx="7844624" cy="1200329"/>
          </a:xfrm>
          <a:prstGeom prst="rect">
            <a:avLst/>
          </a:prstGeom>
          <a:noFill/>
        </p:spPr>
        <p:txBody>
          <a:bodyPr wrap="square">
            <a:spAutoFit/>
          </a:bodyPr>
          <a:lstStyle/>
          <a:p>
            <a:pPr marL="342900" indent="-342900">
              <a:buFont typeface="Wingdings" panose="05000000000000000000" pitchFamily="2" charset="2"/>
              <a:buChar char="Ø"/>
            </a:pPr>
            <a:r>
              <a:rPr lang="en-IN" sz="2400" dirty="0">
                <a:latin typeface="Arial Black" panose="020B0A04020102020204" pitchFamily="34" charset="0"/>
              </a:rPr>
              <a:t>In future we extend to add certain extra features like bus tickets, train Tickets, flight Tickets and Event tickets also.</a:t>
            </a:r>
          </a:p>
        </p:txBody>
      </p:sp>
    </p:spTree>
    <p:extLst>
      <p:ext uri="{BB962C8B-B14F-4D97-AF65-F5344CB8AC3E}">
        <p14:creationId xmlns:p14="http://schemas.microsoft.com/office/powerpoint/2010/main" val="1643249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0A65D0-0E47-E306-640A-74DFAD7541D9}"/>
              </a:ext>
            </a:extLst>
          </p:cNvPr>
          <p:cNvSpPr txBox="1"/>
          <p:nvPr/>
        </p:nvSpPr>
        <p:spPr>
          <a:xfrm>
            <a:off x="502922" y="1286324"/>
            <a:ext cx="6094674" cy="492443"/>
          </a:xfrm>
          <a:prstGeom prst="rect">
            <a:avLst/>
          </a:prstGeom>
          <a:noFill/>
        </p:spPr>
        <p:txBody>
          <a:bodyPr wrap="square">
            <a:spAutoFit/>
          </a:bodyPr>
          <a:lstStyle/>
          <a:p>
            <a:pPr algn="just"/>
            <a:r>
              <a:rPr lang="en-IN" sz="2600" u="sng" dirty="0">
                <a:latin typeface="Arial Black" panose="020B0A04020102020204" pitchFamily="34" charset="0"/>
                <a:ea typeface="Cascadia Code Light" panose="020B0609020000020004" pitchFamily="49" charset="0"/>
                <a:cs typeface="Cascadia Code Light" panose="020B0609020000020004" pitchFamily="49" charset="0"/>
              </a:rPr>
              <a:t>REFERENCE </a:t>
            </a:r>
          </a:p>
        </p:txBody>
      </p:sp>
      <p:sp>
        <p:nvSpPr>
          <p:cNvPr id="5" name="TextBox 4">
            <a:extLst>
              <a:ext uri="{FF2B5EF4-FFF2-40B4-BE49-F238E27FC236}">
                <a16:creationId xmlns:a16="http://schemas.microsoft.com/office/drawing/2014/main" id="{9572AA5D-88A5-5E45-349A-7BD5D8E44DBF}"/>
              </a:ext>
            </a:extLst>
          </p:cNvPr>
          <p:cNvSpPr txBox="1"/>
          <p:nvPr/>
        </p:nvSpPr>
        <p:spPr>
          <a:xfrm>
            <a:off x="2029571" y="2228671"/>
            <a:ext cx="7345017" cy="1200329"/>
          </a:xfrm>
          <a:prstGeom prst="rect">
            <a:avLst/>
          </a:prstGeom>
          <a:noFill/>
        </p:spPr>
        <p:txBody>
          <a:bodyPr wrap="square">
            <a:spAutoFit/>
          </a:bodyPr>
          <a:lstStyle/>
          <a:p>
            <a:pPr marL="457200" indent="-457200">
              <a:buFont typeface="Wingdings" panose="05000000000000000000" pitchFamily="2" charset="2"/>
              <a:buChar char="Ø"/>
            </a:pPr>
            <a:r>
              <a:rPr lang="en-IN" sz="2400" dirty="0">
                <a:solidFill>
                  <a:schemeClr val="accent6">
                    <a:lumMod val="75000"/>
                  </a:schemeClr>
                </a:solidFill>
                <a:latin typeface="Arial Black" panose="020B0A04020102020204" pitchFamily="34" charset="0"/>
              </a:rPr>
              <a:t>www.google.com</a:t>
            </a:r>
          </a:p>
          <a:p>
            <a:pPr marL="457200" indent="-457200">
              <a:buFont typeface="Wingdings" panose="05000000000000000000" pitchFamily="2" charset="2"/>
              <a:buChar char="Ø"/>
            </a:pPr>
            <a:r>
              <a:rPr lang="en-IN" sz="2400" dirty="0">
                <a:solidFill>
                  <a:schemeClr val="accent6">
                    <a:lumMod val="75000"/>
                  </a:schemeClr>
                </a:solidFill>
                <a:latin typeface="Arial Black" panose="020B0A04020102020204" pitchFamily="34" charset="0"/>
              </a:rPr>
              <a:t>www.wikipedia.com</a:t>
            </a:r>
          </a:p>
          <a:p>
            <a:pPr marL="457200" indent="-457200">
              <a:buFont typeface="Wingdings" panose="05000000000000000000" pitchFamily="2" charset="2"/>
              <a:buChar char="Ø"/>
            </a:pPr>
            <a:r>
              <a:rPr lang="en-IN" sz="2400" dirty="0">
                <a:solidFill>
                  <a:schemeClr val="accent6">
                    <a:lumMod val="75000"/>
                  </a:schemeClr>
                </a:solidFill>
                <a:latin typeface="Arial Black" panose="020B0A04020102020204" pitchFamily="34" charset="0"/>
              </a:rPr>
              <a:t>www.studymafia.org</a:t>
            </a:r>
          </a:p>
        </p:txBody>
      </p:sp>
      <p:sp>
        <p:nvSpPr>
          <p:cNvPr id="7" name="TextBox 6">
            <a:extLst>
              <a:ext uri="{FF2B5EF4-FFF2-40B4-BE49-F238E27FC236}">
                <a16:creationId xmlns:a16="http://schemas.microsoft.com/office/drawing/2014/main" id="{DA653BF0-38A5-5B21-044C-3EC0064E5618}"/>
              </a:ext>
            </a:extLst>
          </p:cNvPr>
          <p:cNvSpPr txBox="1"/>
          <p:nvPr/>
        </p:nvSpPr>
        <p:spPr>
          <a:xfrm>
            <a:off x="2029570" y="3323155"/>
            <a:ext cx="9062499" cy="1015663"/>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chemeClr val="accent6">
                    <a:lumMod val="75000"/>
                  </a:schemeClr>
                </a:solidFill>
                <a:latin typeface="Arial Black" panose="020B0A04020102020204" pitchFamily="34" charset="0"/>
              </a:rPr>
              <a:t> Word press tutorials from learn Wordpress.com. </a:t>
            </a:r>
          </a:p>
          <a:p>
            <a:pPr marL="342900" indent="-342900">
              <a:buFont typeface="Wingdings" panose="05000000000000000000" pitchFamily="2" charset="2"/>
              <a:buChar char="Ø"/>
            </a:pPr>
            <a:r>
              <a:rPr lang="en-IN" sz="2000" dirty="0">
                <a:solidFill>
                  <a:schemeClr val="accent6">
                    <a:lumMod val="75000"/>
                  </a:schemeClr>
                </a:solidFill>
                <a:latin typeface="Arial Black" panose="020B0A04020102020204" pitchFamily="34" charset="0"/>
              </a:rPr>
              <a:t> W3 Schools CSS Tutorial Reference.</a:t>
            </a:r>
          </a:p>
          <a:p>
            <a:pPr marL="342900" indent="-342900">
              <a:buFont typeface="Wingdings" panose="05000000000000000000" pitchFamily="2" charset="2"/>
              <a:buChar char="Ø"/>
            </a:pPr>
            <a:r>
              <a:rPr lang="en-IN" sz="2000" dirty="0">
                <a:solidFill>
                  <a:schemeClr val="accent6">
                    <a:lumMod val="75000"/>
                  </a:schemeClr>
                </a:solidFill>
                <a:latin typeface="Arial Black" panose="020B0A04020102020204" pitchFamily="34" charset="0"/>
              </a:rPr>
              <a:t>  W3 School HTML Tutorial Reference.</a:t>
            </a:r>
          </a:p>
        </p:txBody>
      </p:sp>
    </p:spTree>
    <p:extLst>
      <p:ext uri="{BB962C8B-B14F-4D97-AF65-F5344CB8AC3E}">
        <p14:creationId xmlns:p14="http://schemas.microsoft.com/office/powerpoint/2010/main" val="1797700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FE5C0F-3D69-E4F8-E9FA-90A914D0D57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120016" y="1441008"/>
            <a:ext cx="7951968" cy="3975984"/>
          </a:xfrm>
          <a:prstGeom prst="rect">
            <a:avLst/>
          </a:prstGeom>
        </p:spPr>
      </p:pic>
    </p:spTree>
    <p:extLst>
      <p:ext uri="{BB962C8B-B14F-4D97-AF65-F5344CB8AC3E}">
        <p14:creationId xmlns:p14="http://schemas.microsoft.com/office/powerpoint/2010/main" val="44002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0E5FA7-920A-0A4F-9F29-82B10AE2A984}"/>
              </a:ext>
            </a:extLst>
          </p:cNvPr>
          <p:cNvSpPr txBox="1"/>
          <p:nvPr/>
        </p:nvSpPr>
        <p:spPr>
          <a:xfrm>
            <a:off x="4423718" y="265840"/>
            <a:ext cx="6096000" cy="861774"/>
          </a:xfrm>
          <a:prstGeom prst="rect">
            <a:avLst/>
          </a:prstGeom>
          <a:noFill/>
        </p:spPr>
        <p:txBody>
          <a:bodyPr wrap="square">
            <a:spAutoFit/>
          </a:bodyPr>
          <a:lstStyle/>
          <a:p>
            <a:r>
              <a:rPr lang="en-IN" sz="3200" u="sng" dirty="0">
                <a:latin typeface="Arial Black" panose="020B0A04020102020204" pitchFamily="34" charset="0"/>
              </a:rPr>
              <a:t>CONTENTS</a:t>
            </a:r>
            <a:br>
              <a:rPr lang="en-IN" dirty="0"/>
            </a:br>
            <a:endParaRPr lang="en-IN" dirty="0"/>
          </a:p>
        </p:txBody>
      </p:sp>
      <p:sp>
        <p:nvSpPr>
          <p:cNvPr id="7" name="TextBox 6">
            <a:extLst>
              <a:ext uri="{FF2B5EF4-FFF2-40B4-BE49-F238E27FC236}">
                <a16:creationId xmlns:a16="http://schemas.microsoft.com/office/drawing/2014/main" id="{C80E3C27-D9A5-5E3E-B9B6-B62D3BAAB578}"/>
              </a:ext>
            </a:extLst>
          </p:cNvPr>
          <p:cNvSpPr txBox="1"/>
          <p:nvPr/>
        </p:nvSpPr>
        <p:spPr>
          <a:xfrm>
            <a:off x="840258" y="1382286"/>
            <a:ext cx="9679460" cy="4493538"/>
          </a:xfrm>
          <a:prstGeom prst="rect">
            <a:avLst/>
          </a:prstGeom>
          <a:noFill/>
        </p:spPr>
        <p:txBody>
          <a:bodyPr wrap="square">
            <a:spAutoFit/>
          </a:bodyPr>
          <a:lstStyle/>
          <a:p>
            <a:pPr marL="457200" indent="-457200">
              <a:buFont typeface="Wingdings" panose="05000000000000000000" pitchFamily="2" charset="2"/>
              <a:buChar char="Ø"/>
            </a:pPr>
            <a:r>
              <a:rPr lang="en-US" sz="2600" dirty="0">
                <a:latin typeface="Arial Black" panose="020B0A04020102020204" pitchFamily="34" charset="0"/>
              </a:rPr>
              <a:t>ABSTRACT</a:t>
            </a:r>
          </a:p>
          <a:p>
            <a:pPr marL="457200" indent="-457200">
              <a:buFont typeface="Wingdings" panose="05000000000000000000" pitchFamily="2" charset="2"/>
              <a:buChar char="Ø"/>
            </a:pPr>
            <a:r>
              <a:rPr lang="en-US" sz="2600" dirty="0">
                <a:latin typeface="Arial Black" panose="020B0A04020102020204" pitchFamily="34" charset="0"/>
              </a:rPr>
              <a:t>INTRODUCTION</a:t>
            </a:r>
          </a:p>
          <a:p>
            <a:pPr marL="457200" indent="-457200">
              <a:buFont typeface="Wingdings" panose="05000000000000000000" pitchFamily="2" charset="2"/>
              <a:buChar char="Ø"/>
            </a:pPr>
            <a:r>
              <a:rPr kumimoji="0" lang="en-IN" sz="2600" b="0" i="0" strike="noStrike" kern="1200" cap="none" spc="0" normalizeH="0" baseline="0" noProof="0" dirty="0">
                <a:ln>
                  <a:noFill/>
                </a:ln>
                <a:solidFill>
                  <a:prstClr val="black"/>
                </a:solidFill>
                <a:effectLst/>
                <a:uLnTx/>
                <a:uFillTx/>
                <a:latin typeface="Arial Black" panose="020B0A04020102020204" pitchFamily="34" charset="0"/>
              </a:rPr>
              <a:t>PROJECT’S OBJECTIVE</a:t>
            </a:r>
            <a:endParaRPr lang="en-US" sz="2600" dirty="0">
              <a:latin typeface="Arial Black" panose="020B0A04020102020204" pitchFamily="34" charset="0"/>
            </a:endParaRPr>
          </a:p>
          <a:p>
            <a:pPr marL="457200" indent="-457200">
              <a:buFont typeface="Wingdings" panose="05000000000000000000" pitchFamily="2" charset="2"/>
              <a:buChar char="Ø"/>
            </a:pPr>
            <a:r>
              <a:rPr lang="en-US" sz="2600" dirty="0">
                <a:latin typeface="Arial Black" panose="020B0A04020102020204" pitchFamily="34" charset="0"/>
              </a:rPr>
              <a:t>SOFTWARE AND HARDWARE REQUIRMENTS</a:t>
            </a:r>
          </a:p>
          <a:p>
            <a:pPr marL="457200" indent="-457200">
              <a:buFont typeface="Wingdings" panose="05000000000000000000" pitchFamily="2" charset="2"/>
              <a:buChar char="Ø"/>
            </a:pPr>
            <a:r>
              <a:rPr lang="en-US" sz="2600" dirty="0">
                <a:latin typeface="Arial Black" panose="020B0A04020102020204" pitchFamily="34" charset="0"/>
              </a:rPr>
              <a:t>DESIGN OF UML DIAGRAMS</a:t>
            </a:r>
          </a:p>
          <a:p>
            <a:pPr marL="457200" indent="-457200">
              <a:buFont typeface="Wingdings" panose="05000000000000000000" pitchFamily="2" charset="2"/>
              <a:buChar char="Ø"/>
            </a:pPr>
            <a:r>
              <a:rPr lang="en-US" sz="2600" b="1" dirty="0">
                <a:effectLst/>
                <a:latin typeface="Arial Black" panose="020B0A04020102020204" pitchFamily="34" charset="0"/>
                <a:ea typeface="Times New Roman" panose="02020603050405020304" pitchFamily="18" charset="0"/>
                <a:cs typeface="Gautami" panose="020B0502040204020203" pitchFamily="34" charset="0"/>
              </a:rPr>
              <a:t>DATA FLOW DIAGRAM</a:t>
            </a:r>
            <a:endParaRPr lang="en-US" sz="2600" dirty="0">
              <a:latin typeface="Arial Black" panose="020B0A04020102020204" pitchFamily="34" charset="0"/>
            </a:endParaRPr>
          </a:p>
          <a:p>
            <a:pPr marL="457200" indent="-457200">
              <a:buFont typeface="Wingdings" panose="05000000000000000000" pitchFamily="2" charset="2"/>
              <a:buChar char="Ø"/>
            </a:pPr>
            <a:r>
              <a:rPr lang="en-US" sz="2600" dirty="0">
                <a:latin typeface="Arial Black" panose="020B0A04020102020204" pitchFamily="34" charset="0"/>
              </a:rPr>
              <a:t>IMPLEMENTATION OF MODULES</a:t>
            </a:r>
          </a:p>
          <a:p>
            <a:pPr marL="457200" indent="-457200">
              <a:buFont typeface="Wingdings" panose="05000000000000000000" pitchFamily="2" charset="2"/>
              <a:buChar char="Ø"/>
            </a:pPr>
            <a:r>
              <a:rPr lang="en-US" sz="2600" dirty="0">
                <a:latin typeface="Arial Black" panose="020B0A04020102020204" pitchFamily="34" charset="0"/>
              </a:rPr>
              <a:t>ADVANTAGES AND DISADVANTAGES</a:t>
            </a:r>
          </a:p>
          <a:p>
            <a:pPr marL="457200" indent="-457200">
              <a:buFont typeface="Wingdings" panose="05000000000000000000" pitchFamily="2" charset="2"/>
              <a:buChar char="Ø"/>
            </a:pPr>
            <a:r>
              <a:rPr lang="en-US" sz="2600" dirty="0">
                <a:latin typeface="Arial Black" panose="020B0A04020102020204" pitchFamily="34" charset="0"/>
              </a:rPr>
              <a:t>CONCLUSION</a:t>
            </a:r>
          </a:p>
          <a:p>
            <a:pPr marL="457200" indent="-457200">
              <a:buFont typeface="Wingdings" panose="05000000000000000000" pitchFamily="2" charset="2"/>
              <a:buChar char="Ø"/>
            </a:pPr>
            <a:r>
              <a:rPr lang="en-US" sz="2600" b="1" dirty="0">
                <a:latin typeface="Arial Black" panose="020B0A04020102020204" pitchFamily="34" charset="0"/>
                <a:cs typeface="Times New Roman" panose="02020603050405020304" pitchFamily="18" charset="0"/>
              </a:rPr>
              <a:t>FUTURE SCOPE</a:t>
            </a:r>
            <a:endParaRPr lang="en-US" sz="2600" dirty="0">
              <a:latin typeface="Arial Black" panose="020B0A04020102020204" pitchFamily="34" charset="0"/>
            </a:endParaRPr>
          </a:p>
          <a:p>
            <a:pPr marL="457200" indent="-457200">
              <a:buFont typeface="Wingdings" panose="05000000000000000000" pitchFamily="2" charset="2"/>
              <a:buChar char="Ø"/>
            </a:pPr>
            <a:r>
              <a:rPr lang="en-US" sz="2600" dirty="0">
                <a:latin typeface="Arial Black" panose="020B0A04020102020204" pitchFamily="34" charset="0"/>
              </a:rPr>
              <a:t>REFERENCE</a:t>
            </a:r>
          </a:p>
        </p:txBody>
      </p:sp>
    </p:spTree>
    <p:extLst>
      <p:ext uri="{BB962C8B-B14F-4D97-AF65-F5344CB8AC3E}">
        <p14:creationId xmlns:p14="http://schemas.microsoft.com/office/powerpoint/2010/main" val="3313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EB611C-E2A0-DA34-9B5B-E0DEBBFB63F3}"/>
              </a:ext>
            </a:extLst>
          </p:cNvPr>
          <p:cNvSpPr txBox="1"/>
          <p:nvPr/>
        </p:nvSpPr>
        <p:spPr>
          <a:xfrm>
            <a:off x="4736757" y="276881"/>
            <a:ext cx="6096000" cy="492443"/>
          </a:xfrm>
          <a:prstGeom prst="rect">
            <a:avLst/>
          </a:prstGeom>
          <a:noFill/>
        </p:spPr>
        <p:txBody>
          <a:bodyPr wrap="square">
            <a:spAutoFit/>
          </a:bodyPr>
          <a:lstStyle/>
          <a:p>
            <a:r>
              <a:rPr kumimoji="0" lang="en-IN" sz="2600" b="1" i="0" u="sng" strike="noStrike" kern="1200" cap="all" spc="0" normalizeH="0" baseline="0" noProof="0" dirty="0">
                <a:ln w="3175" cmpd="sng">
                  <a:noFill/>
                </a:ln>
                <a:solidFill>
                  <a:srgbClr val="000000"/>
                </a:solidFill>
                <a:effectLst/>
                <a:uLnTx/>
                <a:uFillTx/>
                <a:latin typeface="Arial Black" panose="020B0A04020102020204" pitchFamily="34" charset="0"/>
                <a:ea typeface="+mj-ea"/>
                <a:cs typeface="Times New Roman" panose="02020603050405020304" pitchFamily="18" charset="0"/>
              </a:rPr>
              <a:t>Abstract</a:t>
            </a:r>
            <a:endParaRPr lang="en-IN" dirty="0">
              <a:latin typeface="Arial Black" panose="020B0A04020102020204" pitchFamily="34" charset="0"/>
            </a:endParaRPr>
          </a:p>
        </p:txBody>
      </p:sp>
      <p:sp>
        <p:nvSpPr>
          <p:cNvPr id="5" name="TextBox 4">
            <a:extLst>
              <a:ext uri="{FF2B5EF4-FFF2-40B4-BE49-F238E27FC236}">
                <a16:creationId xmlns:a16="http://schemas.microsoft.com/office/drawing/2014/main" id="{A0148341-A218-0F79-AFAD-FC6F89985550}"/>
              </a:ext>
            </a:extLst>
          </p:cNvPr>
          <p:cNvSpPr txBox="1"/>
          <p:nvPr/>
        </p:nvSpPr>
        <p:spPr>
          <a:xfrm>
            <a:off x="803189" y="1606545"/>
            <a:ext cx="10585621" cy="2677656"/>
          </a:xfrm>
          <a:prstGeom prst="rect">
            <a:avLst/>
          </a:prstGeom>
          <a:noFill/>
        </p:spPr>
        <p:txBody>
          <a:bodyPr wrap="square">
            <a:spAutoFit/>
          </a:bodyPr>
          <a:lstStyle/>
          <a:p>
            <a:pPr marL="514350" indent="-514350" algn="just">
              <a:buFont typeface="Wingdings" panose="05000000000000000000" pitchFamily="2" charset="2"/>
              <a:buChar char="Ø"/>
            </a:pPr>
            <a:r>
              <a:rPr lang="en-IN" sz="2800" dirty="0">
                <a:latin typeface="Bahnschrift SemiBold Condensed" panose="020B0502040204020203" pitchFamily="34" charset="0"/>
              </a:rPr>
              <a:t>Movie Ticket </a:t>
            </a:r>
            <a:r>
              <a:rPr lang="en-IN" sz="2800" dirty="0" err="1">
                <a:latin typeface="Bahnschrift SemiBold Condensed" panose="020B0502040204020203" pitchFamily="34" charset="0"/>
              </a:rPr>
              <a:t>Trensfer</a:t>
            </a:r>
            <a:r>
              <a:rPr lang="en-IN" sz="2800" dirty="0">
                <a:latin typeface="Bahnschrift SemiBold Condensed" panose="020B0502040204020203" pitchFamily="34" charset="0"/>
              </a:rPr>
              <a:t> (ISM), it is the ideology about the movie tickets selling in the website, which are already purchased from the </a:t>
            </a:r>
            <a:r>
              <a:rPr lang="en-IN" sz="2800" dirty="0" err="1">
                <a:latin typeface="Bahnschrift SemiBold Condensed" panose="020B0502040204020203" pitchFamily="34" charset="0"/>
              </a:rPr>
              <a:t>Bookmyshow</a:t>
            </a:r>
            <a:r>
              <a:rPr lang="en-IN" sz="2800" dirty="0">
                <a:latin typeface="Bahnschrift SemiBold Condensed" panose="020B0502040204020203" pitchFamily="34" charset="0"/>
              </a:rPr>
              <a:t>.</a:t>
            </a:r>
          </a:p>
          <a:p>
            <a:pPr marL="514350" indent="-514350" algn="just">
              <a:buFont typeface="Wingdings" panose="05000000000000000000" pitchFamily="2" charset="2"/>
              <a:buChar char="Ø"/>
            </a:pPr>
            <a:r>
              <a:rPr lang="en-IN" sz="2800" dirty="0">
                <a:latin typeface="Bahnschrift SemiBold Condensed" panose="020B0502040204020203" pitchFamily="34" charset="0"/>
              </a:rPr>
              <a:t> The main intension of this project is not to waste money as well as tickets. </a:t>
            </a:r>
          </a:p>
          <a:p>
            <a:pPr marL="514350" indent="-514350" algn="just">
              <a:buFont typeface="Wingdings" panose="05000000000000000000" pitchFamily="2" charset="2"/>
              <a:buChar char="Ø"/>
            </a:pPr>
            <a:endParaRPr lang="en-IN" sz="2800" dirty="0">
              <a:latin typeface="Bahnschrift SemiBold Condensed" panose="020B0502040204020203" pitchFamily="34" charset="0"/>
            </a:endParaRPr>
          </a:p>
          <a:p>
            <a:pPr marL="514350" indent="-514350" algn="just">
              <a:buFont typeface="Wingdings" panose="05000000000000000000" pitchFamily="2" charset="2"/>
              <a:buChar char="Ø"/>
            </a:pPr>
            <a:r>
              <a:rPr lang="en-IN" sz="2800" dirty="0">
                <a:latin typeface="Bahnschrift SemiBold Condensed" panose="020B0502040204020203" pitchFamily="34" charset="0"/>
              </a:rPr>
              <a:t>And those tickets will be available in the website which is developed free of cost and always available for users(user friendly).</a:t>
            </a:r>
          </a:p>
        </p:txBody>
      </p:sp>
    </p:spTree>
    <p:extLst>
      <p:ext uri="{BB962C8B-B14F-4D97-AF65-F5344CB8AC3E}">
        <p14:creationId xmlns:p14="http://schemas.microsoft.com/office/powerpoint/2010/main" val="514091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029ACA-7DF2-9F35-B524-6B9D72A5C9BE}"/>
              </a:ext>
            </a:extLst>
          </p:cNvPr>
          <p:cNvSpPr txBox="1"/>
          <p:nvPr/>
        </p:nvSpPr>
        <p:spPr>
          <a:xfrm>
            <a:off x="4382529" y="293357"/>
            <a:ext cx="6096000" cy="492443"/>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2600" b="0" i="0" u="sng" strike="noStrike" kern="1200" cap="none" spc="0" normalizeH="0" baseline="0" noProof="0" dirty="0">
                <a:ln>
                  <a:noFill/>
                </a:ln>
                <a:solidFill>
                  <a:prstClr val="black"/>
                </a:solidFill>
                <a:effectLst/>
                <a:uLnTx/>
                <a:uFillTx/>
                <a:latin typeface="Arial Black" panose="020B0A04020102020204" pitchFamily="34" charset="0"/>
                <a:ea typeface="+mn-ea"/>
                <a:cs typeface="+mn-cs"/>
              </a:rPr>
              <a:t>INTRODUCTION</a:t>
            </a:r>
          </a:p>
        </p:txBody>
      </p:sp>
      <p:sp>
        <p:nvSpPr>
          <p:cNvPr id="5" name="TextBox 4">
            <a:extLst>
              <a:ext uri="{FF2B5EF4-FFF2-40B4-BE49-F238E27FC236}">
                <a16:creationId xmlns:a16="http://schemas.microsoft.com/office/drawing/2014/main" id="{37D87444-0794-EAEA-E9D0-1BB68736BCDB}"/>
              </a:ext>
            </a:extLst>
          </p:cNvPr>
          <p:cNvSpPr txBox="1"/>
          <p:nvPr/>
        </p:nvSpPr>
        <p:spPr>
          <a:xfrm>
            <a:off x="399536" y="1111928"/>
            <a:ext cx="11392928" cy="1384995"/>
          </a:xfrm>
          <a:prstGeom prst="rect">
            <a:avLst/>
          </a:prstGeom>
          <a:noFill/>
        </p:spPr>
        <p:txBody>
          <a:bodyPr wrap="square">
            <a:spAutoFit/>
          </a:bodyPr>
          <a:lstStyle/>
          <a:p>
            <a:pPr marL="514350" marR="0" lvl="0" indent="-5143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8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n-ea"/>
                <a:cs typeface="+mn-cs"/>
              </a:rPr>
              <a:t>The tickets which are booked in the </a:t>
            </a:r>
            <a:r>
              <a:rPr kumimoji="0" lang="en-IN" sz="2800" b="0" i="0" u="none" strike="noStrike" kern="1200" cap="none" spc="0" normalizeH="0" baseline="0" noProof="0" dirty="0" err="1">
                <a:ln>
                  <a:noFill/>
                </a:ln>
                <a:solidFill>
                  <a:prstClr val="black"/>
                </a:solidFill>
                <a:effectLst/>
                <a:uLnTx/>
                <a:uFillTx/>
                <a:latin typeface="Bahnschrift SemiBold Condensed" panose="020B0502040204020203" pitchFamily="34" charset="0"/>
                <a:ea typeface="+mn-ea"/>
                <a:cs typeface="+mn-cs"/>
              </a:rPr>
              <a:t>Bookmyshow</a:t>
            </a:r>
            <a:r>
              <a:rPr kumimoji="0" lang="en-IN" sz="28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n-ea"/>
                <a:cs typeface="+mn-cs"/>
              </a:rPr>
              <a:t> by any person, and if he is not able to attend the show due to any problem and if he wants to cancel the show tickets, then our website will always available at that situations at free of cost.</a:t>
            </a:r>
          </a:p>
        </p:txBody>
      </p:sp>
      <p:sp>
        <p:nvSpPr>
          <p:cNvPr id="7" name="TextBox 6">
            <a:extLst>
              <a:ext uri="{FF2B5EF4-FFF2-40B4-BE49-F238E27FC236}">
                <a16:creationId xmlns:a16="http://schemas.microsoft.com/office/drawing/2014/main" id="{7E32ED0B-B86E-D4F4-677B-E76507FD7921}"/>
              </a:ext>
            </a:extLst>
          </p:cNvPr>
          <p:cNvSpPr txBox="1"/>
          <p:nvPr/>
        </p:nvSpPr>
        <p:spPr>
          <a:xfrm>
            <a:off x="399536" y="2496923"/>
            <a:ext cx="11108722" cy="2677656"/>
          </a:xfrm>
          <a:prstGeom prst="rect">
            <a:avLst/>
          </a:prstGeom>
          <a:noFill/>
        </p:spPr>
        <p:txBody>
          <a:bodyPr wrap="square">
            <a:spAutoFit/>
          </a:bodyPr>
          <a:lstStyle/>
          <a:p>
            <a:pPr marL="457200" indent="-457200">
              <a:buFont typeface="Wingdings" panose="05000000000000000000" pitchFamily="2" charset="2"/>
              <a:buChar char="Ø"/>
            </a:pPr>
            <a:r>
              <a:rPr lang="en-US" sz="2800" dirty="0">
                <a:latin typeface="Bahnschrift SemiBold Condensed" panose="020B0502040204020203" pitchFamily="34" charset="0"/>
              </a:rPr>
              <a:t>Here the owner who wanted to sell tickets, he may sell on our platform to customers who are looking for tickets on our website.</a:t>
            </a:r>
          </a:p>
          <a:p>
            <a:pPr marL="457200" indent="-457200">
              <a:buFont typeface="Wingdings" panose="05000000000000000000" pitchFamily="2" charset="2"/>
              <a:buChar char="Ø"/>
            </a:pPr>
            <a:r>
              <a:rPr lang="en-US" sz="2800" dirty="0">
                <a:latin typeface="Bahnschrift SemiBold Condensed" panose="020B0502040204020203" pitchFamily="34" charset="0"/>
              </a:rPr>
              <a:t>In our webpage only movie tickets are available.</a:t>
            </a:r>
          </a:p>
          <a:p>
            <a:pPr marL="457200" indent="-457200">
              <a:buFont typeface="Wingdings" panose="05000000000000000000" pitchFamily="2" charset="2"/>
              <a:buChar char="Ø"/>
            </a:pPr>
            <a:r>
              <a:rPr lang="en-IN" sz="2800" dirty="0">
                <a:latin typeface="Bahnschrift SemiBold Condensed" panose="020B0502040204020203" pitchFamily="34" charset="0"/>
              </a:rPr>
              <a:t>The main thing is that we’re not going to sell tickets by increasing their original price. We keep tickets available at discounted prices. </a:t>
            </a:r>
            <a:r>
              <a:rPr lang="en-US" sz="2800" dirty="0">
                <a:latin typeface="Bahnschrift SemiBold Condensed" panose="020B0502040204020203" pitchFamily="34" charset="0"/>
              </a:rPr>
              <a:t>Here on our platform tickets are available in (25%) Twenty five percent less than the original price.</a:t>
            </a:r>
            <a:endParaRPr lang="en-IN" sz="2800" dirty="0">
              <a:latin typeface="Bahnschrift SemiBold Condensed" panose="020B0502040204020203" pitchFamily="34" charset="0"/>
            </a:endParaRPr>
          </a:p>
        </p:txBody>
      </p:sp>
    </p:spTree>
    <p:extLst>
      <p:ext uri="{BB962C8B-B14F-4D97-AF65-F5344CB8AC3E}">
        <p14:creationId xmlns:p14="http://schemas.microsoft.com/office/powerpoint/2010/main" val="1921692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2F547E-0C6F-E94A-8B39-66B51CB0BF8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76519" y="3168884"/>
            <a:ext cx="1297758" cy="2097741"/>
          </a:xfrm>
          <a:prstGeom prst="rect">
            <a:avLst/>
          </a:prstGeom>
        </p:spPr>
      </p:pic>
      <p:sp>
        <p:nvSpPr>
          <p:cNvPr id="3" name="Arrow: Right 2">
            <a:extLst>
              <a:ext uri="{FF2B5EF4-FFF2-40B4-BE49-F238E27FC236}">
                <a16:creationId xmlns:a16="http://schemas.microsoft.com/office/drawing/2014/main" id="{DE37C038-0BF2-157B-BF01-FFA476A92B01}"/>
              </a:ext>
            </a:extLst>
          </p:cNvPr>
          <p:cNvSpPr/>
          <p:nvPr/>
        </p:nvSpPr>
        <p:spPr>
          <a:xfrm>
            <a:off x="3492055" y="3868132"/>
            <a:ext cx="848701" cy="5647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965F82C4-70FF-E817-694D-9CA6D39361F5}"/>
              </a:ext>
            </a:extLst>
          </p:cNvPr>
          <p:cNvSpPr txBox="1"/>
          <p:nvPr/>
        </p:nvSpPr>
        <p:spPr>
          <a:xfrm>
            <a:off x="4609698" y="3868132"/>
            <a:ext cx="3083859" cy="369332"/>
          </a:xfrm>
          <a:prstGeom prst="rect">
            <a:avLst/>
          </a:prstGeom>
          <a:noFill/>
        </p:spPr>
        <p:txBody>
          <a:bodyPr wrap="square" rtlCol="0">
            <a:spAutoFit/>
          </a:bodyPr>
          <a:lstStyle/>
          <a:p>
            <a:r>
              <a:rPr lang="en-IN" dirty="0"/>
              <a:t>               </a:t>
            </a:r>
          </a:p>
        </p:txBody>
      </p:sp>
      <p:sp>
        <p:nvSpPr>
          <p:cNvPr id="5" name="Rectangle: Rounded Corners 4">
            <a:extLst>
              <a:ext uri="{FF2B5EF4-FFF2-40B4-BE49-F238E27FC236}">
                <a16:creationId xmlns:a16="http://schemas.microsoft.com/office/drawing/2014/main" id="{97A7C199-6E47-A3CB-E5A6-3FAFBEE883ED}"/>
              </a:ext>
            </a:extLst>
          </p:cNvPr>
          <p:cNvSpPr/>
          <p:nvPr/>
        </p:nvSpPr>
        <p:spPr>
          <a:xfrm>
            <a:off x="4314881" y="3384038"/>
            <a:ext cx="3352801" cy="209774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E89ECE59-ADC7-941A-E7AA-C54A2B43A214}"/>
              </a:ext>
            </a:extLst>
          </p:cNvPr>
          <p:cNvCxnSpPr/>
          <p:nvPr/>
        </p:nvCxnSpPr>
        <p:spPr>
          <a:xfrm>
            <a:off x="4529331" y="3913549"/>
            <a:ext cx="308385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E20125B-23DD-A8FF-F106-A456E3BD3C37}"/>
              </a:ext>
            </a:extLst>
          </p:cNvPr>
          <p:cNvSpPr txBox="1"/>
          <p:nvPr/>
        </p:nvSpPr>
        <p:spPr>
          <a:xfrm>
            <a:off x="5018023" y="3459056"/>
            <a:ext cx="2241176" cy="400110"/>
          </a:xfrm>
          <a:prstGeom prst="rect">
            <a:avLst/>
          </a:prstGeom>
          <a:noFill/>
        </p:spPr>
        <p:txBody>
          <a:bodyPr wrap="square" rtlCol="0">
            <a:spAutoFit/>
          </a:bodyPr>
          <a:lstStyle/>
          <a:p>
            <a:r>
              <a:rPr lang="en-IN" b="1" dirty="0">
                <a:latin typeface="Algerian" panose="04020705040A02060702" pitchFamily="82" charset="0"/>
              </a:rPr>
              <a:t> </a:t>
            </a:r>
            <a:r>
              <a:rPr lang="en-IN" sz="2000" b="1" dirty="0">
                <a:latin typeface="Algerian" panose="04020705040A02060702" pitchFamily="82" charset="0"/>
              </a:rPr>
              <a:t>ISM (Website) </a:t>
            </a:r>
          </a:p>
        </p:txBody>
      </p:sp>
      <p:sp>
        <p:nvSpPr>
          <p:cNvPr id="8" name="TextBox 7">
            <a:extLst>
              <a:ext uri="{FF2B5EF4-FFF2-40B4-BE49-F238E27FC236}">
                <a16:creationId xmlns:a16="http://schemas.microsoft.com/office/drawing/2014/main" id="{58616A0A-D4AC-67D6-586F-FCF4AFA40FDA}"/>
              </a:ext>
            </a:extLst>
          </p:cNvPr>
          <p:cNvSpPr txBox="1"/>
          <p:nvPr/>
        </p:nvSpPr>
        <p:spPr>
          <a:xfrm>
            <a:off x="4854825" y="3958967"/>
            <a:ext cx="3160545" cy="369332"/>
          </a:xfrm>
          <a:prstGeom prst="rect">
            <a:avLst/>
          </a:prstGeom>
          <a:noFill/>
        </p:spPr>
        <p:txBody>
          <a:bodyPr wrap="square" rtlCol="0">
            <a:spAutoFit/>
          </a:bodyPr>
          <a:lstStyle/>
          <a:p>
            <a:pPr marL="285750" indent="-285750">
              <a:buFont typeface="Wingdings" panose="05000000000000000000" pitchFamily="2" charset="2"/>
              <a:buChar char="§"/>
            </a:pPr>
            <a:r>
              <a:rPr lang="en-IN" dirty="0">
                <a:latin typeface="Algerian" panose="04020705040A02060702" pitchFamily="82" charset="0"/>
              </a:rPr>
              <a:t>movie </a:t>
            </a:r>
            <a:r>
              <a:rPr lang="en-IN" dirty="0" err="1">
                <a:latin typeface="Algerian" panose="04020705040A02060702" pitchFamily="82" charset="0"/>
              </a:rPr>
              <a:t>ticketsz</a:t>
            </a:r>
            <a:endParaRPr lang="en-IN" dirty="0">
              <a:latin typeface="Algerian" panose="04020705040A02060702" pitchFamily="82" charset="0"/>
            </a:endParaRPr>
          </a:p>
        </p:txBody>
      </p:sp>
      <p:sp>
        <p:nvSpPr>
          <p:cNvPr id="9" name="Arrow: Left 8">
            <a:extLst>
              <a:ext uri="{FF2B5EF4-FFF2-40B4-BE49-F238E27FC236}">
                <a16:creationId xmlns:a16="http://schemas.microsoft.com/office/drawing/2014/main" id="{705B285F-2104-6C7D-5B03-A26614251FA2}"/>
              </a:ext>
            </a:extLst>
          </p:cNvPr>
          <p:cNvSpPr/>
          <p:nvPr/>
        </p:nvSpPr>
        <p:spPr>
          <a:xfrm>
            <a:off x="7693557" y="4325331"/>
            <a:ext cx="948466" cy="6078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AB89A007-E0EA-7A25-281D-A477BEA7580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894829" y="3168885"/>
            <a:ext cx="1897392" cy="2097740"/>
          </a:xfrm>
          <a:prstGeom prst="rect">
            <a:avLst/>
          </a:prstGeom>
        </p:spPr>
      </p:pic>
      <p:pic>
        <p:nvPicPr>
          <p:cNvPr id="11" name="Picture 10">
            <a:extLst>
              <a:ext uri="{FF2B5EF4-FFF2-40B4-BE49-F238E27FC236}">
                <a16:creationId xmlns:a16="http://schemas.microsoft.com/office/drawing/2014/main" id="{19B1C282-9723-3499-4AFB-5DD8EB148695}"/>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389499" y="3778963"/>
            <a:ext cx="956174" cy="438791"/>
          </a:xfrm>
          <a:prstGeom prst="rect">
            <a:avLst/>
          </a:prstGeom>
        </p:spPr>
      </p:pic>
      <p:pic>
        <p:nvPicPr>
          <p:cNvPr id="12" name="Picture 11">
            <a:extLst>
              <a:ext uri="{FF2B5EF4-FFF2-40B4-BE49-F238E27FC236}">
                <a16:creationId xmlns:a16="http://schemas.microsoft.com/office/drawing/2014/main" id="{A88E6F44-8398-95CA-8A37-55B2C1503B14}"/>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78863" y="3685519"/>
            <a:ext cx="956970" cy="419012"/>
          </a:xfrm>
          <a:prstGeom prst="rect">
            <a:avLst/>
          </a:prstGeom>
        </p:spPr>
      </p:pic>
      <p:sp>
        <p:nvSpPr>
          <p:cNvPr id="13" name="TextBox 12">
            <a:extLst>
              <a:ext uri="{FF2B5EF4-FFF2-40B4-BE49-F238E27FC236}">
                <a16:creationId xmlns:a16="http://schemas.microsoft.com/office/drawing/2014/main" id="{D24025CD-590D-0DE0-9CD4-1EEC60342CFD}"/>
              </a:ext>
            </a:extLst>
          </p:cNvPr>
          <p:cNvSpPr txBox="1"/>
          <p:nvPr/>
        </p:nvSpPr>
        <p:spPr>
          <a:xfrm flipH="1">
            <a:off x="1438661" y="5389741"/>
            <a:ext cx="1496569" cy="369332"/>
          </a:xfrm>
          <a:prstGeom prst="rect">
            <a:avLst/>
          </a:prstGeom>
          <a:noFill/>
        </p:spPr>
        <p:txBody>
          <a:bodyPr wrap="square" rtlCol="0">
            <a:spAutoFit/>
          </a:bodyPr>
          <a:lstStyle/>
          <a:p>
            <a:r>
              <a:rPr lang="en-US" dirty="0">
                <a:latin typeface="Algerian" panose="04020705040A02060702" pitchFamily="82" charset="0"/>
              </a:rPr>
              <a:t>S</a:t>
            </a:r>
            <a:r>
              <a:rPr lang="en-IN" dirty="0">
                <a:latin typeface="Algerian" panose="04020705040A02060702" pitchFamily="82" charset="0"/>
              </a:rPr>
              <a:t>ELLER</a:t>
            </a:r>
          </a:p>
        </p:txBody>
      </p:sp>
      <p:sp>
        <p:nvSpPr>
          <p:cNvPr id="14" name="TextBox 13">
            <a:extLst>
              <a:ext uri="{FF2B5EF4-FFF2-40B4-BE49-F238E27FC236}">
                <a16:creationId xmlns:a16="http://schemas.microsoft.com/office/drawing/2014/main" id="{AB1D8966-0DB3-B6F9-4456-8565B56CED3C}"/>
              </a:ext>
            </a:extLst>
          </p:cNvPr>
          <p:cNvSpPr txBox="1"/>
          <p:nvPr/>
        </p:nvSpPr>
        <p:spPr>
          <a:xfrm>
            <a:off x="9496731" y="5389741"/>
            <a:ext cx="1496569" cy="369332"/>
          </a:xfrm>
          <a:prstGeom prst="rect">
            <a:avLst/>
          </a:prstGeom>
          <a:noFill/>
        </p:spPr>
        <p:txBody>
          <a:bodyPr wrap="square" rtlCol="0">
            <a:spAutoFit/>
          </a:bodyPr>
          <a:lstStyle/>
          <a:p>
            <a:r>
              <a:rPr lang="en-US" dirty="0">
                <a:latin typeface="Algerian" panose="04020705040A02060702" pitchFamily="82" charset="0"/>
              </a:rPr>
              <a:t>B</a:t>
            </a:r>
            <a:r>
              <a:rPr lang="en-IN" dirty="0" err="1">
                <a:latin typeface="Algerian" panose="04020705040A02060702" pitchFamily="82" charset="0"/>
              </a:rPr>
              <a:t>uyer</a:t>
            </a:r>
            <a:endParaRPr lang="en-IN" dirty="0">
              <a:latin typeface="Algerian" panose="04020705040A02060702" pitchFamily="82" charset="0"/>
            </a:endParaRPr>
          </a:p>
        </p:txBody>
      </p:sp>
      <p:sp>
        <p:nvSpPr>
          <p:cNvPr id="16" name="TextBox 15">
            <a:extLst>
              <a:ext uri="{FF2B5EF4-FFF2-40B4-BE49-F238E27FC236}">
                <a16:creationId xmlns:a16="http://schemas.microsoft.com/office/drawing/2014/main" id="{0E37FD21-5FCD-206C-4D5F-5CC132CB4DE7}"/>
              </a:ext>
            </a:extLst>
          </p:cNvPr>
          <p:cNvSpPr txBox="1"/>
          <p:nvPr/>
        </p:nvSpPr>
        <p:spPr>
          <a:xfrm>
            <a:off x="298335" y="267936"/>
            <a:ext cx="9037497" cy="492443"/>
          </a:xfrm>
          <a:prstGeom prst="rect">
            <a:avLst/>
          </a:prstGeom>
          <a:noFill/>
        </p:spPr>
        <p:txBody>
          <a:bodyPr wrap="square">
            <a:spAutoFit/>
          </a:bodyPr>
          <a:lstStyle/>
          <a:p>
            <a:r>
              <a:rPr kumimoji="0" lang="en-IN" sz="2600" b="0" i="0" u="sng" strike="noStrike" kern="1200" cap="none" spc="0" normalizeH="0" baseline="0" noProof="0" dirty="0">
                <a:ln>
                  <a:noFill/>
                </a:ln>
                <a:solidFill>
                  <a:prstClr val="black"/>
                </a:solidFill>
                <a:effectLst/>
                <a:uLnTx/>
                <a:uFillTx/>
                <a:latin typeface="Arial Black" panose="020B0A04020102020204" pitchFamily="34" charset="0"/>
              </a:rPr>
              <a:t>PROJECT’S OBJECTIVE:-</a:t>
            </a:r>
            <a:endParaRPr lang="en-IN" sz="2600" u="sng" dirty="0">
              <a:latin typeface="Arial Black" panose="020B0A04020102020204" pitchFamily="34" charset="0"/>
            </a:endParaRPr>
          </a:p>
        </p:txBody>
      </p:sp>
      <p:sp>
        <p:nvSpPr>
          <p:cNvPr id="18" name="TextBox 17">
            <a:extLst>
              <a:ext uri="{FF2B5EF4-FFF2-40B4-BE49-F238E27FC236}">
                <a16:creationId xmlns:a16="http://schemas.microsoft.com/office/drawing/2014/main" id="{DC8D350F-B588-8D2D-F65F-14A79D403047}"/>
              </a:ext>
            </a:extLst>
          </p:cNvPr>
          <p:cNvSpPr txBox="1"/>
          <p:nvPr/>
        </p:nvSpPr>
        <p:spPr>
          <a:xfrm>
            <a:off x="1529192" y="1549278"/>
            <a:ext cx="8147545" cy="830997"/>
          </a:xfrm>
          <a:prstGeom prst="rect">
            <a:avLst/>
          </a:prstGeom>
          <a:noFill/>
        </p:spPr>
        <p:txBody>
          <a:bodyPr wrap="square">
            <a:spAutoFit/>
          </a:bodyPr>
          <a:lstStyle/>
          <a:p>
            <a:pPr marL="457200" indent="-457200">
              <a:buFont typeface="Wingdings" panose="05000000000000000000" pitchFamily="2" charset="2"/>
              <a:buChar char="Ø"/>
            </a:pPr>
            <a:r>
              <a:rPr lang="en-IN" sz="2400" dirty="0">
                <a:latin typeface="Bahnschrift SemiBold Condensed" panose="020B0502040204020203" pitchFamily="34" charset="0"/>
              </a:rPr>
              <a:t>The main objective of this project is to sell the tickets in the website which is user friendly environment of users and owners. </a:t>
            </a:r>
          </a:p>
        </p:txBody>
      </p:sp>
    </p:spTree>
    <p:extLst>
      <p:ext uri="{BB962C8B-B14F-4D97-AF65-F5344CB8AC3E}">
        <p14:creationId xmlns:p14="http://schemas.microsoft.com/office/powerpoint/2010/main" val="3589011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38CF80-26B5-B5AF-85F0-1759D5D33C7B}"/>
              </a:ext>
            </a:extLst>
          </p:cNvPr>
          <p:cNvSpPr txBox="1"/>
          <p:nvPr/>
        </p:nvSpPr>
        <p:spPr>
          <a:xfrm>
            <a:off x="1184951" y="196407"/>
            <a:ext cx="8732108" cy="492443"/>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2600" b="0" i="0" u="sng" strike="noStrike" kern="1200" cap="none" spc="0" normalizeH="0" baseline="0" noProof="0" dirty="0">
                <a:ln>
                  <a:noFill/>
                </a:ln>
                <a:solidFill>
                  <a:prstClr val="black"/>
                </a:solidFill>
                <a:effectLst/>
                <a:uLnTx/>
                <a:uFillTx/>
                <a:latin typeface="Arial Black" panose="020B0A04020102020204" pitchFamily="34" charset="0"/>
                <a:ea typeface="+mn-ea"/>
                <a:cs typeface="+mn-cs"/>
              </a:rPr>
              <a:t>SOFTWARE AND HARDWARE REQUIRMENTS</a:t>
            </a:r>
          </a:p>
        </p:txBody>
      </p:sp>
      <p:sp>
        <p:nvSpPr>
          <p:cNvPr id="9" name="TextBox 8">
            <a:extLst>
              <a:ext uri="{FF2B5EF4-FFF2-40B4-BE49-F238E27FC236}">
                <a16:creationId xmlns:a16="http://schemas.microsoft.com/office/drawing/2014/main" id="{73C8105D-D662-33E8-AE16-A1232802A7C1}"/>
              </a:ext>
            </a:extLst>
          </p:cNvPr>
          <p:cNvSpPr txBox="1"/>
          <p:nvPr/>
        </p:nvSpPr>
        <p:spPr>
          <a:xfrm>
            <a:off x="1313954" y="984469"/>
            <a:ext cx="7392724" cy="1938992"/>
          </a:xfrm>
          <a:prstGeom prst="rect">
            <a:avLst/>
          </a:prstGeom>
          <a:noFill/>
        </p:spPr>
        <p:txBody>
          <a:bodyPr wrap="square">
            <a:spAutoFit/>
          </a:bodyPr>
          <a:lstStyle/>
          <a:p>
            <a:r>
              <a:rPr lang="en-IN" sz="2000" u="sng" dirty="0">
                <a:latin typeface="Arial Black" panose="020B0A04020102020204" pitchFamily="34" charset="0"/>
              </a:rPr>
              <a:t>HARDWARE REQUIREMENTS:</a:t>
            </a:r>
          </a:p>
          <a:p>
            <a:endParaRPr lang="en-IN" sz="2000" dirty="0">
              <a:latin typeface="Arial Black" panose="020B0A04020102020204" pitchFamily="34" charset="0"/>
            </a:endParaRPr>
          </a:p>
          <a:p>
            <a:pPr marL="342900" indent="-342900">
              <a:buFont typeface="Arial" panose="020B0604020202020204" pitchFamily="34" charset="0"/>
              <a:buChar char="•"/>
            </a:pPr>
            <a:r>
              <a:rPr lang="en-IN" sz="2000" dirty="0">
                <a:latin typeface="Arial Black" panose="020B0A04020102020204" pitchFamily="34" charset="0"/>
              </a:rPr>
              <a:t>System        :   Intel i3 or Above</a:t>
            </a:r>
          </a:p>
          <a:p>
            <a:pPr marL="342900" indent="-342900">
              <a:buFont typeface="Arial" panose="020B0604020202020204" pitchFamily="34" charset="0"/>
              <a:buChar char="•"/>
            </a:pPr>
            <a:r>
              <a:rPr lang="en-IN" sz="2000" dirty="0">
                <a:latin typeface="Arial Black" panose="020B0A04020102020204" pitchFamily="34" charset="0"/>
              </a:rPr>
              <a:t>Hard Disk    :   100 GB or Above</a:t>
            </a:r>
          </a:p>
          <a:p>
            <a:pPr marL="342900" indent="-342900">
              <a:buFont typeface="Arial" panose="020B0604020202020204" pitchFamily="34" charset="0"/>
              <a:buChar char="•"/>
            </a:pPr>
            <a:r>
              <a:rPr lang="en-IN" sz="2000" dirty="0">
                <a:latin typeface="Arial Black" panose="020B0A04020102020204" pitchFamily="34" charset="0"/>
              </a:rPr>
              <a:t>Internet       :   2Mbps or Above</a:t>
            </a:r>
          </a:p>
          <a:p>
            <a:pPr marL="342900" indent="-342900">
              <a:buFont typeface="Arial" panose="020B0604020202020204" pitchFamily="34" charset="0"/>
              <a:buChar char="•"/>
            </a:pPr>
            <a:r>
              <a:rPr lang="en-IN" sz="2000" dirty="0">
                <a:latin typeface="Arial Black" panose="020B0A04020102020204" pitchFamily="34" charset="0"/>
              </a:rPr>
              <a:t>Ram             :   4GB or Above </a:t>
            </a:r>
          </a:p>
        </p:txBody>
      </p:sp>
      <p:sp>
        <p:nvSpPr>
          <p:cNvPr id="11" name="TextBox 10">
            <a:extLst>
              <a:ext uri="{FF2B5EF4-FFF2-40B4-BE49-F238E27FC236}">
                <a16:creationId xmlns:a16="http://schemas.microsoft.com/office/drawing/2014/main" id="{B4B15E33-CA2B-2EF1-05E6-FDDF59A84B41}"/>
              </a:ext>
            </a:extLst>
          </p:cNvPr>
          <p:cNvSpPr txBox="1"/>
          <p:nvPr/>
        </p:nvSpPr>
        <p:spPr>
          <a:xfrm>
            <a:off x="1313954" y="3169919"/>
            <a:ext cx="8474102" cy="2554545"/>
          </a:xfrm>
          <a:prstGeom prst="rect">
            <a:avLst/>
          </a:prstGeom>
          <a:noFill/>
        </p:spPr>
        <p:txBody>
          <a:bodyPr wrap="square">
            <a:spAutoFit/>
          </a:bodyPr>
          <a:lstStyle/>
          <a:p>
            <a:r>
              <a:rPr lang="en-IN" sz="2000" u="sng" dirty="0">
                <a:latin typeface="Arial Black" panose="020B0A04020102020204" pitchFamily="34" charset="0"/>
              </a:rPr>
              <a:t>SOFTWARE REQUIREMENTS:</a:t>
            </a:r>
          </a:p>
          <a:p>
            <a:endParaRPr lang="en-IN" sz="2000" dirty="0">
              <a:latin typeface="Arial Black" panose="020B0A04020102020204" pitchFamily="34" charset="0"/>
            </a:endParaRPr>
          </a:p>
          <a:p>
            <a:pPr marL="342900" indent="-342900">
              <a:buFont typeface="Arial" panose="020B0604020202020204" pitchFamily="34" charset="0"/>
              <a:buChar char="•"/>
            </a:pPr>
            <a:r>
              <a:rPr lang="en-IN" sz="2000" dirty="0">
                <a:latin typeface="Arial Black" panose="020B0A04020102020204" pitchFamily="34" charset="0"/>
              </a:rPr>
              <a:t>Operating system 	 :   Windows 10</a:t>
            </a:r>
          </a:p>
          <a:p>
            <a:pPr marL="342900" indent="-342900">
              <a:buFont typeface="Arial" panose="020B0604020202020204" pitchFamily="34" charset="0"/>
              <a:buChar char="•"/>
            </a:pPr>
            <a:r>
              <a:rPr lang="en-IN" sz="2000" dirty="0">
                <a:latin typeface="Arial Black" panose="020B0A04020102020204" pitchFamily="34" charset="0"/>
              </a:rPr>
              <a:t>programming Language	 :   Python</a:t>
            </a:r>
          </a:p>
          <a:p>
            <a:pPr marL="342900" indent="-342900">
              <a:buFont typeface="Arial" panose="020B0604020202020204" pitchFamily="34" charset="0"/>
              <a:buChar char="•"/>
            </a:pPr>
            <a:r>
              <a:rPr lang="en-IN" sz="2000" dirty="0">
                <a:latin typeface="Arial Black" panose="020B0A04020102020204" pitchFamily="34" charset="0"/>
              </a:rPr>
              <a:t>Front-End			 :   Html ,CSS</a:t>
            </a:r>
          </a:p>
          <a:p>
            <a:pPr marL="342900" indent="-342900">
              <a:buFont typeface="Arial" panose="020B0604020202020204" pitchFamily="34" charset="0"/>
              <a:buChar char="•"/>
            </a:pPr>
            <a:r>
              <a:rPr lang="en-IN" sz="2000" dirty="0">
                <a:latin typeface="Arial Black" panose="020B0A04020102020204" pitchFamily="34" charset="0"/>
              </a:rPr>
              <a:t>Designing			 :   Html, </a:t>
            </a:r>
            <a:r>
              <a:rPr lang="en-IN" sz="2000" dirty="0" err="1">
                <a:latin typeface="Arial Black" panose="020B0A04020102020204" pitchFamily="34" charset="0"/>
              </a:rPr>
              <a:t>Css</a:t>
            </a:r>
            <a:r>
              <a:rPr lang="en-IN" sz="2000" dirty="0">
                <a:latin typeface="Arial Black" panose="020B0A04020102020204" pitchFamily="34" charset="0"/>
              </a:rPr>
              <a:t>, java script</a:t>
            </a:r>
          </a:p>
          <a:p>
            <a:pPr marL="342900" indent="-342900">
              <a:buFont typeface="Arial" panose="020B0604020202020204" pitchFamily="34" charset="0"/>
              <a:buChar char="•"/>
            </a:pPr>
            <a:r>
              <a:rPr lang="en-IN" sz="2000" dirty="0">
                <a:latin typeface="Arial Black" panose="020B0A04020102020204" pitchFamily="34" charset="0"/>
              </a:rPr>
              <a:t>Data Base			 :   SQLite3</a:t>
            </a:r>
          </a:p>
          <a:p>
            <a:pPr marL="342900" indent="-342900">
              <a:buFont typeface="Arial" panose="020B0604020202020204" pitchFamily="34" charset="0"/>
              <a:buChar char="•"/>
            </a:pPr>
            <a:r>
              <a:rPr lang="en-IN" sz="2000" dirty="0">
                <a:latin typeface="Arial Black" panose="020B0A04020102020204" pitchFamily="34" charset="0"/>
              </a:rPr>
              <a:t>Execution tool                 :  </a:t>
            </a:r>
            <a:r>
              <a:rPr lang="en-IN" sz="2000" dirty="0" err="1">
                <a:latin typeface="Arial Black" panose="020B0A04020102020204" pitchFamily="34" charset="0"/>
              </a:rPr>
              <a:t>Pycharm</a:t>
            </a:r>
            <a:endParaRPr lang="en-IN" sz="2000" dirty="0">
              <a:latin typeface="Arial Black" panose="020B0A04020102020204" pitchFamily="34" charset="0"/>
            </a:endParaRPr>
          </a:p>
        </p:txBody>
      </p:sp>
    </p:spTree>
    <p:extLst>
      <p:ext uri="{BB962C8B-B14F-4D97-AF65-F5344CB8AC3E}">
        <p14:creationId xmlns:p14="http://schemas.microsoft.com/office/powerpoint/2010/main" val="1462844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F1C7EB-5D25-DF6F-A326-BCE9083C4908}"/>
              </a:ext>
            </a:extLst>
          </p:cNvPr>
          <p:cNvSpPr txBox="1"/>
          <p:nvPr/>
        </p:nvSpPr>
        <p:spPr>
          <a:xfrm>
            <a:off x="3373342" y="61824"/>
            <a:ext cx="6094674" cy="492443"/>
          </a:xfrm>
          <a:prstGeom prst="rect">
            <a:avLst/>
          </a:prstGeom>
          <a:noFill/>
        </p:spPr>
        <p:txBody>
          <a:bodyPr wrap="square">
            <a:spAutoFit/>
          </a:bodyPr>
          <a:lstStyle/>
          <a:p>
            <a:r>
              <a:rPr lang="en-US" sz="2600" u="sng" dirty="0">
                <a:latin typeface="Arial Black" panose="020B0A04020102020204" pitchFamily="34" charset="0"/>
              </a:rPr>
              <a:t>DESIGN OF UML DIAGRAMS</a:t>
            </a:r>
          </a:p>
        </p:txBody>
      </p:sp>
      <p:pic>
        <p:nvPicPr>
          <p:cNvPr id="4" name="Picture 3">
            <a:extLst>
              <a:ext uri="{FF2B5EF4-FFF2-40B4-BE49-F238E27FC236}">
                <a16:creationId xmlns:a16="http://schemas.microsoft.com/office/drawing/2014/main" id="{6FDC6D09-51E2-208F-F29E-02A8F5998D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7159" y="1551595"/>
            <a:ext cx="10276287" cy="5207559"/>
          </a:xfrm>
          <a:prstGeom prst="rect">
            <a:avLst/>
          </a:prstGeom>
          <a:noFill/>
          <a:ln>
            <a:noFill/>
          </a:ln>
        </p:spPr>
      </p:pic>
      <p:sp>
        <p:nvSpPr>
          <p:cNvPr id="6" name="TextBox 5">
            <a:extLst>
              <a:ext uri="{FF2B5EF4-FFF2-40B4-BE49-F238E27FC236}">
                <a16:creationId xmlns:a16="http://schemas.microsoft.com/office/drawing/2014/main" id="{6EFFC3E3-C85C-C3FC-B56D-46AC7BE9DD90}"/>
              </a:ext>
            </a:extLst>
          </p:cNvPr>
          <p:cNvSpPr txBox="1"/>
          <p:nvPr/>
        </p:nvSpPr>
        <p:spPr>
          <a:xfrm>
            <a:off x="550629" y="1065531"/>
            <a:ext cx="6094674" cy="461665"/>
          </a:xfrm>
          <a:prstGeom prst="rect">
            <a:avLst/>
          </a:prstGeom>
          <a:noFill/>
        </p:spPr>
        <p:txBody>
          <a:bodyPr wrap="square">
            <a:spAutoFit/>
          </a:bodyPr>
          <a:lstStyle/>
          <a:p>
            <a:r>
              <a:rPr lang="en-IN" sz="2400" u="sng" dirty="0">
                <a:latin typeface="Arial Black" panose="020B0A04020102020204" pitchFamily="34" charset="0"/>
              </a:rPr>
              <a:t>USE CASE DIAGRAM</a:t>
            </a:r>
          </a:p>
        </p:txBody>
      </p:sp>
    </p:spTree>
    <p:extLst>
      <p:ext uri="{BB962C8B-B14F-4D97-AF65-F5344CB8AC3E}">
        <p14:creationId xmlns:p14="http://schemas.microsoft.com/office/powerpoint/2010/main" val="2796307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D702DC-C50B-A97D-BB49-C1A376968AEE}"/>
              </a:ext>
            </a:extLst>
          </p:cNvPr>
          <p:cNvSpPr txBox="1"/>
          <p:nvPr/>
        </p:nvSpPr>
        <p:spPr>
          <a:xfrm>
            <a:off x="96743" y="59101"/>
            <a:ext cx="6094674" cy="525272"/>
          </a:xfrm>
          <a:prstGeom prst="rect">
            <a:avLst/>
          </a:prstGeom>
          <a:noFill/>
        </p:spPr>
        <p:txBody>
          <a:bodyPr wrap="square">
            <a:spAutoFit/>
          </a:bodyPr>
          <a:lstStyle/>
          <a:p>
            <a:pPr>
              <a:lnSpc>
                <a:spcPct val="115000"/>
              </a:lnSpc>
              <a:spcAft>
                <a:spcPts val="1000"/>
              </a:spcAft>
            </a:pPr>
            <a:r>
              <a:rPr lang="en-US" sz="2600" b="1" u="sng" dirty="0">
                <a:effectLst/>
                <a:latin typeface="Arial Black" panose="020B0A04020102020204" pitchFamily="34" charset="0"/>
                <a:ea typeface="Times New Roman" panose="02020603050405020304" pitchFamily="18" charset="0"/>
                <a:cs typeface="Gautami" panose="020B0502040204020203" pitchFamily="34" charset="0"/>
              </a:rPr>
              <a:t>DATA FLOW DIAGRAM:</a:t>
            </a:r>
            <a:endParaRPr lang="en-IN" sz="2600" dirty="0">
              <a:effectLst/>
              <a:latin typeface="Arial Black" panose="020B0A04020102020204" pitchFamily="34" charset="0"/>
              <a:ea typeface="Times New Roman" panose="02020603050405020304" pitchFamily="18" charset="0"/>
              <a:cs typeface="Gautami" panose="020B0502040204020203" pitchFamily="34" charset="0"/>
            </a:endParaRPr>
          </a:p>
        </p:txBody>
      </p:sp>
      <p:pic>
        <p:nvPicPr>
          <p:cNvPr id="4" name="Picture 3">
            <a:extLst>
              <a:ext uri="{FF2B5EF4-FFF2-40B4-BE49-F238E27FC236}">
                <a16:creationId xmlns:a16="http://schemas.microsoft.com/office/drawing/2014/main" id="{0D128F8D-7167-3344-9FEE-F3F5CFD2E7E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778441" y="246490"/>
            <a:ext cx="8635117" cy="6157798"/>
          </a:xfrm>
          <a:prstGeom prst="rect">
            <a:avLst/>
          </a:prstGeom>
        </p:spPr>
      </p:pic>
    </p:spTree>
    <p:extLst>
      <p:ext uri="{BB962C8B-B14F-4D97-AF65-F5344CB8AC3E}">
        <p14:creationId xmlns:p14="http://schemas.microsoft.com/office/powerpoint/2010/main" val="2648113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61C815-5EC4-40DC-FF93-27BEAD7BB9BA}"/>
              </a:ext>
            </a:extLst>
          </p:cNvPr>
          <p:cNvSpPr txBox="1"/>
          <p:nvPr/>
        </p:nvSpPr>
        <p:spPr>
          <a:xfrm>
            <a:off x="65598" y="0"/>
            <a:ext cx="6094674" cy="492443"/>
          </a:xfrm>
          <a:prstGeom prst="rect">
            <a:avLst/>
          </a:prstGeom>
          <a:noFill/>
        </p:spPr>
        <p:txBody>
          <a:bodyPr wrap="square">
            <a:spAutoFit/>
          </a:bodyPr>
          <a:lstStyle/>
          <a:p>
            <a:r>
              <a:rPr lang="en-US" sz="2600" u="sng" dirty="0">
                <a:latin typeface="Arial Black" panose="020B0A04020102020204" pitchFamily="34" charset="0"/>
              </a:rPr>
              <a:t>IMPLEMENTATION OF MODULES</a:t>
            </a:r>
          </a:p>
        </p:txBody>
      </p:sp>
      <p:sp>
        <p:nvSpPr>
          <p:cNvPr id="6" name="TextBox 5">
            <a:extLst>
              <a:ext uri="{FF2B5EF4-FFF2-40B4-BE49-F238E27FC236}">
                <a16:creationId xmlns:a16="http://schemas.microsoft.com/office/drawing/2014/main" id="{2253234A-23C1-8230-28EE-26CB1F4F67F6}"/>
              </a:ext>
            </a:extLst>
          </p:cNvPr>
          <p:cNvSpPr txBox="1"/>
          <p:nvPr/>
        </p:nvSpPr>
        <p:spPr>
          <a:xfrm>
            <a:off x="6073472" y="1276197"/>
            <a:ext cx="6118528" cy="504625"/>
          </a:xfrm>
          <a:prstGeom prst="rect">
            <a:avLst/>
          </a:prstGeom>
          <a:noFill/>
        </p:spPr>
        <p:txBody>
          <a:bodyPr wrap="square">
            <a:spAutoFit/>
          </a:bodyPr>
          <a:lstStyle/>
          <a:p>
            <a:pPr lvl="0" algn="just">
              <a:lnSpc>
                <a:spcPct val="150000"/>
              </a:lnSpc>
              <a:spcAft>
                <a:spcPts val="1000"/>
              </a:spcAft>
            </a:pPr>
            <a:r>
              <a:rPr lang="en-US" sz="2000" b="1" u="sng" dirty="0">
                <a:latin typeface="Times New Roman" panose="02020603050405020304" pitchFamily="18" charset="0"/>
                <a:ea typeface="Times New Roman" panose="02020603050405020304" pitchFamily="18" charset="0"/>
                <a:cs typeface="Gautami" panose="020B0502040204020203"/>
              </a:rPr>
              <a:t>Home page</a:t>
            </a:r>
            <a:endParaRPr lang="en-IN" sz="2000" u="sng" dirty="0">
              <a:effectLst/>
              <a:latin typeface="Calibri" panose="020F0502020204030204" pitchFamily="34" charset="0"/>
              <a:ea typeface="Times New Roman" panose="02020603050405020304" pitchFamily="18" charset="0"/>
              <a:cs typeface="Gautami" panose="020B0502040204020203"/>
            </a:endParaRPr>
          </a:p>
        </p:txBody>
      </p:sp>
      <p:sp>
        <p:nvSpPr>
          <p:cNvPr id="10" name="TextBox 9">
            <a:extLst>
              <a:ext uri="{FF2B5EF4-FFF2-40B4-BE49-F238E27FC236}">
                <a16:creationId xmlns:a16="http://schemas.microsoft.com/office/drawing/2014/main" id="{9D67E6CC-3EED-41AB-153A-ACA3EB982CEB}"/>
              </a:ext>
            </a:extLst>
          </p:cNvPr>
          <p:cNvSpPr txBox="1"/>
          <p:nvPr/>
        </p:nvSpPr>
        <p:spPr>
          <a:xfrm>
            <a:off x="498945" y="1230348"/>
            <a:ext cx="6118528" cy="504625"/>
          </a:xfrm>
          <a:prstGeom prst="rect">
            <a:avLst/>
          </a:prstGeom>
          <a:noFill/>
        </p:spPr>
        <p:txBody>
          <a:bodyPr wrap="square">
            <a:spAutoFit/>
          </a:bodyPr>
          <a:lstStyle/>
          <a:p>
            <a:pPr lvl="0" algn="just">
              <a:lnSpc>
                <a:spcPct val="150000"/>
              </a:lnSpc>
              <a:spcAft>
                <a:spcPts val="1000"/>
              </a:spcAft>
            </a:pPr>
            <a:r>
              <a:rPr lang="en-US" sz="2000" b="1" u="sng" dirty="0">
                <a:latin typeface="Times New Roman" panose="02020603050405020304" pitchFamily="18" charset="0"/>
                <a:ea typeface="Times New Roman" panose="02020603050405020304" pitchFamily="18" charset="0"/>
                <a:cs typeface="Gautami" panose="020B0502040204020203"/>
              </a:rPr>
              <a:t>Using </a:t>
            </a:r>
            <a:r>
              <a:rPr lang="en-US" sz="2000" b="1" u="sng" dirty="0" err="1">
                <a:latin typeface="Times New Roman" panose="02020603050405020304" pitchFamily="18" charset="0"/>
                <a:ea typeface="Times New Roman" panose="02020603050405020304" pitchFamily="18" charset="0"/>
                <a:cs typeface="Gautami" panose="020B0502040204020203"/>
              </a:rPr>
              <a:t>pycharm</a:t>
            </a:r>
            <a:endParaRPr lang="en-IN" sz="2000" u="sng" dirty="0">
              <a:effectLst/>
              <a:latin typeface="Calibri" panose="020F0502020204030204" pitchFamily="34" charset="0"/>
              <a:ea typeface="Times New Roman" panose="02020603050405020304" pitchFamily="18" charset="0"/>
              <a:cs typeface="Gautami" panose="020B0502040204020203"/>
            </a:endParaRPr>
          </a:p>
        </p:txBody>
      </p:sp>
      <p:pic>
        <p:nvPicPr>
          <p:cNvPr id="12" name="Picture 11">
            <a:extLst>
              <a:ext uri="{FF2B5EF4-FFF2-40B4-BE49-F238E27FC236}">
                <a16:creationId xmlns:a16="http://schemas.microsoft.com/office/drawing/2014/main" id="{87197755-F221-6B2E-097B-8DC4762DA9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98" y="2127514"/>
            <a:ext cx="5807632" cy="3629770"/>
          </a:xfrm>
          <a:prstGeom prst="rect">
            <a:avLst/>
          </a:prstGeom>
        </p:spPr>
      </p:pic>
      <p:pic>
        <p:nvPicPr>
          <p:cNvPr id="4" name="Picture 3">
            <a:extLst>
              <a:ext uri="{FF2B5EF4-FFF2-40B4-BE49-F238E27FC236}">
                <a16:creationId xmlns:a16="http://schemas.microsoft.com/office/drawing/2014/main" id="{6745CE27-9B15-39BF-47D7-3688F702359A}"/>
              </a:ext>
            </a:extLst>
          </p:cNvPr>
          <p:cNvPicPr>
            <a:picLocks noChangeAspect="1"/>
          </p:cNvPicPr>
          <p:nvPr/>
        </p:nvPicPr>
        <p:blipFill>
          <a:blip r:embed="rId3"/>
          <a:stretch>
            <a:fillRect/>
          </a:stretch>
        </p:blipFill>
        <p:spPr>
          <a:xfrm>
            <a:off x="5961721" y="2127514"/>
            <a:ext cx="6054196" cy="3730026"/>
          </a:xfrm>
          <a:prstGeom prst="rect">
            <a:avLst/>
          </a:prstGeom>
        </p:spPr>
      </p:pic>
    </p:spTree>
    <p:extLst>
      <p:ext uri="{BB962C8B-B14F-4D97-AF65-F5344CB8AC3E}">
        <p14:creationId xmlns:p14="http://schemas.microsoft.com/office/powerpoint/2010/main" val="1357886905"/>
      </p:ext>
    </p:extLst>
  </p:cSld>
  <p:clrMapOvr>
    <a:masterClrMapping/>
  </p:clrMapOvr>
</p:sld>
</file>

<file path=ppt/theme/theme1.xml><?xml version="1.0" encoding="utf-8"?>
<a:theme xmlns:a="http://schemas.openxmlformats.org/drawingml/2006/main" name="BrushVTI">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emplate/>
  <TotalTime>413</TotalTime>
  <Words>543</Words>
  <Application>Microsoft Office PowerPoint</Application>
  <PresentationFormat>Widescreen</PresentationFormat>
  <Paragraphs>94</Paragraphs>
  <Slides>16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Algerian</vt:lpstr>
      <vt:lpstr>Arial</vt:lpstr>
      <vt:lpstr>Arial Black</vt:lpstr>
      <vt:lpstr>Bahnschrift SemiBold Condensed</vt:lpstr>
      <vt:lpstr>Berlin Sans FB Demi</vt:lpstr>
      <vt:lpstr>Calibri</vt:lpstr>
      <vt:lpstr>Century Gothic</vt:lpstr>
      <vt:lpstr>Elephant</vt:lpstr>
      <vt:lpstr>Rockwell Extra Bold</vt:lpstr>
      <vt:lpstr>Times New Roman</vt:lpstr>
      <vt:lpstr>Wingdings</vt:lpstr>
      <vt:lpstr>BrushVTI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sharathreddy balaiahgari</dc:creator>
  <cp:lastModifiedBy>sharathreddy balaiahgari</cp:lastModifiedBy>
  <cp:revision>25</cp:revision>
  <dcterms:created xsi:type="dcterms:W3CDTF">2022-12-09T06:34:59Z</dcterms:created>
  <dcterms:modified xsi:type="dcterms:W3CDTF">2022-12-20T16:52:16Z</dcterms:modified>
</cp:coreProperties>
</file>